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1" r:id="rId1"/>
  </p:sldMasterIdLst>
  <p:notesMasterIdLst>
    <p:notesMasterId r:id="rId14"/>
  </p:notes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1" autoAdjust="0"/>
    <p:restoredTop sz="94660"/>
  </p:normalViewPr>
  <p:slideViewPr>
    <p:cSldViewPr snapToGrid="0">
      <p:cViewPr varScale="1">
        <p:scale>
          <a:sx n="90" d="100"/>
          <a:sy n="90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549B18-DC10-4CFA-A4A2-7FFE36AD0AD4}" type="doc">
      <dgm:prSet loTypeId="urn:microsoft.com/office/officeart/2005/8/layout/hierarchy4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F93EEA6-9093-4861-A648-489A6E5DEC33}">
      <dgm:prSet/>
      <dgm:spPr/>
      <dgm:t>
        <a:bodyPr/>
        <a:lstStyle/>
        <a:p>
          <a:pPr rtl="0"/>
          <a:r>
            <a:rPr lang="zh-CN" baseline="0" smtClean="0"/>
            <a:t>水的应用图解</a:t>
          </a:r>
          <a:endParaRPr lang="zh-CN"/>
        </a:p>
      </dgm:t>
    </dgm:pt>
    <dgm:pt modelId="{AF6DC556-F364-44B4-9B94-2B206A6D7FC4}" type="parTrans" cxnId="{8A8FF83E-E9DB-45F1-9EE0-C5A834B3A006}">
      <dgm:prSet/>
      <dgm:spPr/>
      <dgm:t>
        <a:bodyPr/>
        <a:lstStyle/>
        <a:p>
          <a:endParaRPr lang="zh-CN" altLang="en-US"/>
        </a:p>
      </dgm:t>
    </dgm:pt>
    <dgm:pt modelId="{37A8AF72-5CDD-4C3D-A27B-2AAA50EC9CD1}" type="sibTrans" cxnId="{8A8FF83E-E9DB-45F1-9EE0-C5A834B3A006}">
      <dgm:prSet/>
      <dgm:spPr/>
      <dgm:t>
        <a:bodyPr/>
        <a:lstStyle/>
        <a:p>
          <a:endParaRPr lang="zh-CN" altLang="en-US"/>
        </a:p>
      </dgm:t>
    </dgm:pt>
    <dgm:pt modelId="{E302D00F-1A37-4C07-94AA-DE9634F03D43}">
      <dgm:prSet/>
      <dgm:spPr/>
      <dgm:t>
        <a:bodyPr/>
        <a:lstStyle/>
        <a:p>
          <a:pPr rtl="0"/>
          <a:r>
            <a:rPr lang="zh-CN" baseline="0" dirty="0" smtClean="0"/>
            <a:t>日常生活用水</a:t>
          </a:r>
          <a:endParaRPr lang="zh-CN" dirty="0"/>
        </a:p>
      </dgm:t>
    </dgm:pt>
    <dgm:pt modelId="{BDEE09CE-CAB6-47BE-9874-C18A471D43C1}" type="parTrans" cxnId="{F3422C5B-02B1-46EF-BFCF-59761D06DF80}">
      <dgm:prSet/>
      <dgm:spPr/>
      <dgm:t>
        <a:bodyPr/>
        <a:lstStyle/>
        <a:p>
          <a:endParaRPr lang="zh-CN" altLang="en-US"/>
        </a:p>
      </dgm:t>
    </dgm:pt>
    <dgm:pt modelId="{F88F52F4-8E12-422E-8E03-B3D0E7B9B554}" type="sibTrans" cxnId="{F3422C5B-02B1-46EF-BFCF-59761D06DF80}">
      <dgm:prSet/>
      <dgm:spPr/>
      <dgm:t>
        <a:bodyPr/>
        <a:lstStyle/>
        <a:p>
          <a:endParaRPr lang="zh-CN" altLang="en-US"/>
        </a:p>
      </dgm:t>
    </dgm:pt>
    <dgm:pt modelId="{82751E83-D054-41A0-9E4E-E700124484AC}">
      <dgm:prSet/>
      <dgm:spPr/>
      <dgm:t>
        <a:bodyPr vert="eaVert"/>
        <a:lstStyle/>
        <a:p>
          <a:pPr rtl="0"/>
          <a:r>
            <a:rPr lang="zh-CN" baseline="0" dirty="0" smtClean="0"/>
            <a:t>做饭喝水</a:t>
          </a:r>
          <a:endParaRPr lang="zh-CN" dirty="0"/>
        </a:p>
      </dgm:t>
    </dgm:pt>
    <dgm:pt modelId="{EFD997F6-CCAA-43D0-8AC1-91CE5EC81823}" type="parTrans" cxnId="{7E6F254C-206F-4BA2-A70C-06CFC12671D1}">
      <dgm:prSet/>
      <dgm:spPr/>
      <dgm:t>
        <a:bodyPr/>
        <a:lstStyle/>
        <a:p>
          <a:endParaRPr lang="zh-CN" altLang="en-US"/>
        </a:p>
      </dgm:t>
    </dgm:pt>
    <dgm:pt modelId="{855ABB20-810D-42A4-BD55-35FAF5ACA12F}" type="sibTrans" cxnId="{7E6F254C-206F-4BA2-A70C-06CFC12671D1}">
      <dgm:prSet/>
      <dgm:spPr/>
      <dgm:t>
        <a:bodyPr/>
        <a:lstStyle/>
        <a:p>
          <a:endParaRPr lang="zh-CN" altLang="en-US"/>
        </a:p>
      </dgm:t>
    </dgm:pt>
    <dgm:pt modelId="{91AA84F2-FC91-4090-8945-CFF7BBD157F3}">
      <dgm:prSet/>
      <dgm:spPr/>
      <dgm:t>
        <a:bodyPr vert="eaVert"/>
        <a:lstStyle/>
        <a:p>
          <a:pPr rtl="0"/>
          <a:r>
            <a:rPr lang="zh-CN" baseline="0" dirty="0" smtClean="0"/>
            <a:t>洗衣洗菜</a:t>
          </a:r>
          <a:endParaRPr lang="zh-CN" dirty="0"/>
        </a:p>
      </dgm:t>
    </dgm:pt>
    <dgm:pt modelId="{D3525D87-A41C-4336-9AD6-0A169C14E18E}" type="parTrans" cxnId="{D2D0C424-458C-4CC2-954D-FB9489EA8AC5}">
      <dgm:prSet/>
      <dgm:spPr/>
      <dgm:t>
        <a:bodyPr/>
        <a:lstStyle/>
        <a:p>
          <a:endParaRPr lang="zh-CN" altLang="en-US"/>
        </a:p>
      </dgm:t>
    </dgm:pt>
    <dgm:pt modelId="{38970D70-1847-4771-BDE2-ECD997090D09}" type="sibTrans" cxnId="{D2D0C424-458C-4CC2-954D-FB9489EA8AC5}">
      <dgm:prSet/>
      <dgm:spPr/>
      <dgm:t>
        <a:bodyPr/>
        <a:lstStyle/>
        <a:p>
          <a:endParaRPr lang="zh-CN" altLang="en-US"/>
        </a:p>
      </dgm:t>
    </dgm:pt>
    <dgm:pt modelId="{C0EEA280-5259-466A-9236-2A184BC16867}">
      <dgm:prSet/>
      <dgm:spPr/>
      <dgm:t>
        <a:bodyPr vert="eaVert"/>
        <a:lstStyle/>
        <a:p>
          <a:pPr rtl="0"/>
          <a:r>
            <a:rPr lang="zh-CN" baseline="0" dirty="0" smtClean="0"/>
            <a:t>洗浴冲厕</a:t>
          </a:r>
          <a:endParaRPr lang="zh-CN" dirty="0"/>
        </a:p>
      </dgm:t>
    </dgm:pt>
    <dgm:pt modelId="{F86B88A3-33FD-45FE-BB15-FC0AABA10883}" type="parTrans" cxnId="{3B697983-CE68-40E1-975B-627CEC154D70}">
      <dgm:prSet/>
      <dgm:spPr/>
      <dgm:t>
        <a:bodyPr/>
        <a:lstStyle/>
        <a:p>
          <a:endParaRPr lang="zh-CN" altLang="en-US"/>
        </a:p>
      </dgm:t>
    </dgm:pt>
    <dgm:pt modelId="{B72097BD-5A40-47B3-8D33-AD238E3CC5A8}" type="sibTrans" cxnId="{3B697983-CE68-40E1-975B-627CEC154D70}">
      <dgm:prSet/>
      <dgm:spPr/>
      <dgm:t>
        <a:bodyPr/>
        <a:lstStyle/>
        <a:p>
          <a:endParaRPr lang="zh-CN" altLang="en-US"/>
        </a:p>
      </dgm:t>
    </dgm:pt>
    <dgm:pt modelId="{44E7EFDD-3B42-441A-BFCA-BB69AA6A4D3F}">
      <dgm:prSet/>
      <dgm:spPr/>
      <dgm:t>
        <a:bodyPr/>
        <a:lstStyle/>
        <a:p>
          <a:pPr rtl="0"/>
          <a:r>
            <a:rPr lang="zh-CN" baseline="0" dirty="0" smtClean="0"/>
            <a:t>水的利用</a:t>
          </a:r>
          <a:endParaRPr lang="zh-CN" dirty="0"/>
        </a:p>
      </dgm:t>
    </dgm:pt>
    <dgm:pt modelId="{DC906BB1-D69C-4610-A88D-3E7146F4904E}" type="parTrans" cxnId="{8F51C864-67AA-469E-8A93-7979A2B818A2}">
      <dgm:prSet/>
      <dgm:spPr/>
      <dgm:t>
        <a:bodyPr/>
        <a:lstStyle/>
        <a:p>
          <a:endParaRPr lang="zh-CN" altLang="en-US"/>
        </a:p>
      </dgm:t>
    </dgm:pt>
    <dgm:pt modelId="{01A6E22C-0524-41EA-98CB-7BBCD9B60265}" type="sibTrans" cxnId="{8F51C864-67AA-469E-8A93-7979A2B818A2}">
      <dgm:prSet/>
      <dgm:spPr/>
      <dgm:t>
        <a:bodyPr/>
        <a:lstStyle/>
        <a:p>
          <a:endParaRPr lang="zh-CN" altLang="en-US"/>
        </a:p>
      </dgm:t>
    </dgm:pt>
    <dgm:pt modelId="{5F3ECF61-DE5C-4C64-A164-E76DBEB5044E}">
      <dgm:prSet/>
      <dgm:spPr/>
      <dgm:t>
        <a:bodyPr vert="eaVert"/>
        <a:lstStyle/>
        <a:p>
          <a:pPr rtl="0"/>
          <a:r>
            <a:rPr lang="zh-CN" baseline="0" dirty="0" smtClean="0"/>
            <a:t>水冷空调</a:t>
          </a:r>
          <a:endParaRPr lang="zh-CN" dirty="0"/>
        </a:p>
      </dgm:t>
    </dgm:pt>
    <dgm:pt modelId="{403A5985-4636-4F0B-A5B5-90D7B9869B98}" type="parTrans" cxnId="{E1F36AEC-4B42-4154-8D33-326B5BD0D5B5}">
      <dgm:prSet/>
      <dgm:spPr/>
      <dgm:t>
        <a:bodyPr/>
        <a:lstStyle/>
        <a:p>
          <a:endParaRPr lang="zh-CN" altLang="en-US"/>
        </a:p>
      </dgm:t>
    </dgm:pt>
    <dgm:pt modelId="{37A91305-219C-483B-8F1A-626E0BF81725}" type="sibTrans" cxnId="{E1F36AEC-4B42-4154-8D33-326B5BD0D5B5}">
      <dgm:prSet/>
      <dgm:spPr/>
      <dgm:t>
        <a:bodyPr/>
        <a:lstStyle/>
        <a:p>
          <a:endParaRPr lang="zh-CN" altLang="en-US"/>
        </a:p>
      </dgm:t>
    </dgm:pt>
    <dgm:pt modelId="{093E1563-5395-46AA-8FE7-FAF4EEFFDF11}">
      <dgm:prSet/>
      <dgm:spPr/>
      <dgm:t>
        <a:bodyPr vert="eaVert"/>
        <a:lstStyle/>
        <a:p>
          <a:pPr rtl="0"/>
          <a:r>
            <a:rPr lang="zh-CN" baseline="0" dirty="0" smtClean="0"/>
            <a:t>水与减震</a:t>
          </a:r>
          <a:endParaRPr lang="zh-CN" dirty="0"/>
        </a:p>
      </dgm:t>
    </dgm:pt>
    <dgm:pt modelId="{0558720E-4F30-4426-BD02-79D7E15E2076}" type="parTrans" cxnId="{2ADFEE01-E7DB-461B-9CED-91E1537615C2}">
      <dgm:prSet/>
      <dgm:spPr/>
      <dgm:t>
        <a:bodyPr/>
        <a:lstStyle/>
        <a:p>
          <a:endParaRPr lang="zh-CN" altLang="en-US"/>
        </a:p>
      </dgm:t>
    </dgm:pt>
    <dgm:pt modelId="{F107DA87-74B0-4A7A-837E-04A7D27A099E}" type="sibTrans" cxnId="{2ADFEE01-E7DB-461B-9CED-91E1537615C2}">
      <dgm:prSet/>
      <dgm:spPr/>
      <dgm:t>
        <a:bodyPr/>
        <a:lstStyle/>
        <a:p>
          <a:endParaRPr lang="zh-CN" altLang="en-US"/>
        </a:p>
      </dgm:t>
    </dgm:pt>
    <dgm:pt modelId="{C5EF1956-8759-449F-9C13-D364825491A8}">
      <dgm:prSet/>
      <dgm:spPr/>
      <dgm:t>
        <a:bodyPr vert="eaVert"/>
        <a:lstStyle/>
        <a:p>
          <a:pPr rtl="0"/>
          <a:r>
            <a:rPr lang="zh-CN" baseline="0" dirty="0" smtClean="0"/>
            <a:t>音乐水雾</a:t>
          </a:r>
          <a:endParaRPr lang="zh-CN" dirty="0"/>
        </a:p>
      </dgm:t>
    </dgm:pt>
    <dgm:pt modelId="{35E43CEC-E8DA-4655-9009-589A4B1D6B19}" type="parTrans" cxnId="{67D9B2FE-C3D3-4E46-9890-2C621800ED4B}">
      <dgm:prSet/>
      <dgm:spPr/>
      <dgm:t>
        <a:bodyPr/>
        <a:lstStyle/>
        <a:p>
          <a:endParaRPr lang="zh-CN" altLang="en-US"/>
        </a:p>
      </dgm:t>
    </dgm:pt>
    <dgm:pt modelId="{03C95740-993B-4FD5-B991-21838F012B8A}" type="sibTrans" cxnId="{67D9B2FE-C3D3-4E46-9890-2C621800ED4B}">
      <dgm:prSet/>
      <dgm:spPr/>
      <dgm:t>
        <a:bodyPr/>
        <a:lstStyle/>
        <a:p>
          <a:endParaRPr lang="zh-CN" altLang="en-US"/>
        </a:p>
      </dgm:t>
    </dgm:pt>
    <dgm:pt modelId="{8A9A25D3-1473-4BAA-983B-046DD7CA1C7B}">
      <dgm:prSet/>
      <dgm:spPr/>
      <dgm:t>
        <a:bodyPr vert="eaVert"/>
        <a:lstStyle/>
        <a:p>
          <a:pPr rtl="0"/>
          <a:r>
            <a:rPr lang="zh-CN" baseline="0" dirty="0" smtClean="0"/>
            <a:t>水利发电</a:t>
          </a:r>
          <a:endParaRPr lang="zh-CN" dirty="0"/>
        </a:p>
      </dgm:t>
    </dgm:pt>
    <dgm:pt modelId="{7D877FDA-BDB9-4C8C-9E97-648C74CD55A7}" type="parTrans" cxnId="{2CD866C3-B918-45A5-8D78-261E75ED9ADA}">
      <dgm:prSet/>
      <dgm:spPr/>
      <dgm:t>
        <a:bodyPr/>
        <a:lstStyle/>
        <a:p>
          <a:endParaRPr lang="zh-CN" altLang="en-US"/>
        </a:p>
      </dgm:t>
    </dgm:pt>
    <dgm:pt modelId="{DC176D06-93B0-44F9-A774-E0A2C4D3C788}" type="sibTrans" cxnId="{2CD866C3-B918-45A5-8D78-261E75ED9ADA}">
      <dgm:prSet/>
      <dgm:spPr/>
      <dgm:t>
        <a:bodyPr/>
        <a:lstStyle/>
        <a:p>
          <a:endParaRPr lang="zh-CN" altLang="en-US"/>
        </a:p>
      </dgm:t>
    </dgm:pt>
    <dgm:pt modelId="{FBC160F4-C57D-4E41-9F3D-225A518061D6}">
      <dgm:prSet/>
      <dgm:spPr/>
      <dgm:t>
        <a:bodyPr vert="eaVert"/>
        <a:lstStyle/>
        <a:p>
          <a:pPr rtl="0"/>
          <a:r>
            <a:rPr lang="zh-CN" baseline="0" dirty="0" smtClean="0"/>
            <a:t>雨水利用</a:t>
          </a:r>
          <a:endParaRPr lang="zh-CN" dirty="0"/>
        </a:p>
      </dgm:t>
    </dgm:pt>
    <dgm:pt modelId="{10F9C823-E993-40EB-B1A3-8AF80EDD7D4A}" type="parTrans" cxnId="{7030F337-3FAF-4A66-A598-22F51A4D385D}">
      <dgm:prSet/>
      <dgm:spPr/>
      <dgm:t>
        <a:bodyPr/>
        <a:lstStyle/>
        <a:p>
          <a:endParaRPr lang="zh-CN" altLang="en-US"/>
        </a:p>
      </dgm:t>
    </dgm:pt>
    <dgm:pt modelId="{EA802357-870E-43F9-B0BE-814FAB660AFC}" type="sibTrans" cxnId="{7030F337-3FAF-4A66-A598-22F51A4D385D}">
      <dgm:prSet/>
      <dgm:spPr/>
      <dgm:t>
        <a:bodyPr/>
        <a:lstStyle/>
        <a:p>
          <a:endParaRPr lang="zh-CN" altLang="en-US"/>
        </a:p>
      </dgm:t>
    </dgm:pt>
    <dgm:pt modelId="{55AE9352-0A4C-47A9-A201-B0FB25ECFE32}">
      <dgm:prSet/>
      <dgm:spPr/>
      <dgm:t>
        <a:bodyPr vert="eaVert"/>
        <a:lstStyle/>
        <a:p>
          <a:pPr rtl="0"/>
          <a:r>
            <a:rPr lang="zh-CN" baseline="0" dirty="0" smtClean="0"/>
            <a:t>再生水利用</a:t>
          </a:r>
          <a:endParaRPr lang="zh-CN" dirty="0"/>
        </a:p>
      </dgm:t>
    </dgm:pt>
    <dgm:pt modelId="{C5C743D2-E924-4571-9E53-D0E43F396D92}" type="parTrans" cxnId="{9CDDCE8D-C819-4FCB-8C95-0C27CC705595}">
      <dgm:prSet/>
      <dgm:spPr/>
      <dgm:t>
        <a:bodyPr/>
        <a:lstStyle/>
        <a:p>
          <a:endParaRPr lang="zh-CN" altLang="en-US"/>
        </a:p>
      </dgm:t>
    </dgm:pt>
    <dgm:pt modelId="{8F59672B-01E7-4CC1-8501-B0A2C22AFE1A}" type="sibTrans" cxnId="{9CDDCE8D-C819-4FCB-8C95-0C27CC705595}">
      <dgm:prSet/>
      <dgm:spPr/>
      <dgm:t>
        <a:bodyPr/>
        <a:lstStyle/>
        <a:p>
          <a:endParaRPr lang="zh-CN" altLang="en-US"/>
        </a:p>
      </dgm:t>
    </dgm:pt>
    <dgm:pt modelId="{2194A8B6-4172-48DC-948E-6E109CDC9B53}">
      <dgm:prSet/>
      <dgm:spPr/>
      <dgm:t>
        <a:bodyPr/>
        <a:lstStyle/>
        <a:p>
          <a:pPr rtl="0"/>
          <a:r>
            <a:rPr lang="zh-CN" baseline="0" dirty="0" smtClean="0"/>
            <a:t>海水淡化技术</a:t>
          </a:r>
          <a:endParaRPr lang="zh-CN" dirty="0"/>
        </a:p>
      </dgm:t>
    </dgm:pt>
    <dgm:pt modelId="{D4E403DD-3EDC-4A64-8FF7-374E486949C3}" type="parTrans" cxnId="{DD39A30E-350F-4D54-A5E8-59DCDFFAA57D}">
      <dgm:prSet/>
      <dgm:spPr/>
      <dgm:t>
        <a:bodyPr/>
        <a:lstStyle/>
        <a:p>
          <a:endParaRPr lang="zh-CN" altLang="en-US"/>
        </a:p>
      </dgm:t>
    </dgm:pt>
    <dgm:pt modelId="{4B63C898-4EFC-43E3-AB80-B38D13E00ACF}" type="sibTrans" cxnId="{DD39A30E-350F-4D54-A5E8-59DCDFFAA57D}">
      <dgm:prSet/>
      <dgm:spPr/>
      <dgm:t>
        <a:bodyPr/>
        <a:lstStyle/>
        <a:p>
          <a:endParaRPr lang="zh-CN" altLang="en-US"/>
        </a:p>
      </dgm:t>
    </dgm:pt>
    <dgm:pt modelId="{F890E9EF-7ACB-4AC2-A692-5386C9AC9FCF}">
      <dgm:prSet/>
      <dgm:spPr/>
      <dgm:t>
        <a:bodyPr vert="eaVert"/>
        <a:lstStyle/>
        <a:p>
          <a:pPr rtl="0"/>
          <a:r>
            <a:rPr lang="zh-CN" baseline="0" dirty="0" smtClean="0"/>
            <a:t>蒸馏</a:t>
          </a:r>
          <a:endParaRPr lang="zh-CN" dirty="0"/>
        </a:p>
      </dgm:t>
    </dgm:pt>
    <dgm:pt modelId="{6F152ECA-AC82-4B72-B6B1-8B6E2D286806}" type="parTrans" cxnId="{7937EC1F-533E-47EB-96E7-4A329AB342C4}">
      <dgm:prSet/>
      <dgm:spPr/>
      <dgm:t>
        <a:bodyPr/>
        <a:lstStyle/>
        <a:p>
          <a:endParaRPr lang="zh-CN" altLang="en-US"/>
        </a:p>
      </dgm:t>
    </dgm:pt>
    <dgm:pt modelId="{BF472BC0-2F72-4A75-B457-8D4DF8E8B754}" type="sibTrans" cxnId="{7937EC1F-533E-47EB-96E7-4A329AB342C4}">
      <dgm:prSet/>
      <dgm:spPr/>
      <dgm:t>
        <a:bodyPr/>
        <a:lstStyle/>
        <a:p>
          <a:endParaRPr lang="zh-CN" altLang="en-US"/>
        </a:p>
      </dgm:t>
    </dgm:pt>
    <dgm:pt modelId="{A6759000-97B5-44BF-A68F-175CBBF8D2A6}">
      <dgm:prSet/>
      <dgm:spPr/>
      <dgm:t>
        <a:bodyPr vert="eaVert"/>
        <a:lstStyle/>
        <a:p>
          <a:pPr rtl="0"/>
          <a:r>
            <a:rPr lang="zh-CN" baseline="0" dirty="0" smtClean="0"/>
            <a:t>电渗析</a:t>
          </a:r>
          <a:endParaRPr lang="zh-CN" dirty="0"/>
        </a:p>
      </dgm:t>
    </dgm:pt>
    <dgm:pt modelId="{2D9A077B-5E97-44CA-9ADF-53EBECB471FC}" type="parTrans" cxnId="{ECFDAC65-22EB-463B-983F-B6FB8D4A5857}">
      <dgm:prSet/>
      <dgm:spPr/>
      <dgm:t>
        <a:bodyPr/>
        <a:lstStyle/>
        <a:p>
          <a:endParaRPr lang="zh-CN" altLang="en-US"/>
        </a:p>
      </dgm:t>
    </dgm:pt>
    <dgm:pt modelId="{68EC11DF-810C-4314-B55D-924D9ACB76B8}" type="sibTrans" cxnId="{ECFDAC65-22EB-463B-983F-B6FB8D4A5857}">
      <dgm:prSet/>
      <dgm:spPr/>
      <dgm:t>
        <a:bodyPr/>
        <a:lstStyle/>
        <a:p>
          <a:endParaRPr lang="zh-CN" altLang="en-US"/>
        </a:p>
      </dgm:t>
    </dgm:pt>
    <dgm:pt modelId="{F9912F41-91BD-497C-8E61-4A188DFE903A}">
      <dgm:prSet/>
      <dgm:spPr/>
      <dgm:t>
        <a:bodyPr vert="eaVert"/>
        <a:lstStyle/>
        <a:p>
          <a:pPr rtl="0"/>
          <a:r>
            <a:rPr lang="zh-CN" baseline="0" dirty="0" smtClean="0"/>
            <a:t>反渗透</a:t>
          </a:r>
          <a:endParaRPr lang="zh-CN" dirty="0"/>
        </a:p>
      </dgm:t>
    </dgm:pt>
    <dgm:pt modelId="{89F83E10-8739-4221-AEE5-532DB7E7C913}" type="parTrans" cxnId="{FF87C281-3025-49F2-A127-0E22EE6F1A53}">
      <dgm:prSet/>
      <dgm:spPr/>
      <dgm:t>
        <a:bodyPr/>
        <a:lstStyle/>
        <a:p>
          <a:endParaRPr lang="zh-CN" altLang="en-US"/>
        </a:p>
      </dgm:t>
    </dgm:pt>
    <dgm:pt modelId="{9C610BE2-EC8A-4A63-8CA8-C8EF3E89F70B}" type="sibTrans" cxnId="{FF87C281-3025-49F2-A127-0E22EE6F1A53}">
      <dgm:prSet/>
      <dgm:spPr/>
      <dgm:t>
        <a:bodyPr/>
        <a:lstStyle/>
        <a:p>
          <a:endParaRPr lang="zh-CN" altLang="en-US"/>
        </a:p>
      </dgm:t>
    </dgm:pt>
    <dgm:pt modelId="{259028A3-21A4-43BD-B094-258981AD66B0}" type="pres">
      <dgm:prSet presAssocID="{C8549B18-DC10-4CFA-A4A2-7FFE36AD0AD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BFF42AA-30BA-41D0-9BC2-339A28CC41FC}" type="pres">
      <dgm:prSet presAssocID="{9F93EEA6-9093-4861-A648-489A6E5DEC33}" presName="vertOne" presStyleCnt="0"/>
      <dgm:spPr/>
    </dgm:pt>
    <dgm:pt modelId="{67B54C7B-34E7-45FA-87FE-33AB03D3ED45}" type="pres">
      <dgm:prSet presAssocID="{9F93EEA6-9093-4861-A648-489A6E5DEC33}" presName="txOne" presStyleLbl="node0" presStyleIdx="0" presStyleCnt="1">
        <dgm:presLayoutVars>
          <dgm:chPref val="3"/>
        </dgm:presLayoutVars>
      </dgm:prSet>
      <dgm:spPr/>
    </dgm:pt>
    <dgm:pt modelId="{5A8A4757-4DA5-4D31-93BC-57C465E5A3B4}" type="pres">
      <dgm:prSet presAssocID="{9F93EEA6-9093-4861-A648-489A6E5DEC33}" presName="parTransOne" presStyleCnt="0"/>
      <dgm:spPr/>
    </dgm:pt>
    <dgm:pt modelId="{3C7B11F2-FBD4-4B56-9299-82B69C4987B5}" type="pres">
      <dgm:prSet presAssocID="{9F93EEA6-9093-4861-A648-489A6E5DEC33}" presName="horzOne" presStyleCnt="0"/>
      <dgm:spPr/>
    </dgm:pt>
    <dgm:pt modelId="{F76AE4AF-E3ED-437C-BA1C-A2EE9A182670}" type="pres">
      <dgm:prSet presAssocID="{E302D00F-1A37-4C07-94AA-DE9634F03D43}" presName="vertTwo" presStyleCnt="0"/>
      <dgm:spPr/>
    </dgm:pt>
    <dgm:pt modelId="{DC3292B5-B50D-4783-8A39-2C90AA58B117}" type="pres">
      <dgm:prSet presAssocID="{E302D00F-1A37-4C07-94AA-DE9634F03D43}" presName="txTwo" presStyleLbl="node2" presStyleIdx="0" presStyleCnt="3">
        <dgm:presLayoutVars>
          <dgm:chPref val="3"/>
        </dgm:presLayoutVars>
      </dgm:prSet>
      <dgm:spPr/>
    </dgm:pt>
    <dgm:pt modelId="{523FD258-94F7-40E1-A078-844825CECBA9}" type="pres">
      <dgm:prSet presAssocID="{E302D00F-1A37-4C07-94AA-DE9634F03D43}" presName="parTransTwo" presStyleCnt="0"/>
      <dgm:spPr/>
    </dgm:pt>
    <dgm:pt modelId="{3DDF39C4-5615-4BCC-B196-753F8B4298EB}" type="pres">
      <dgm:prSet presAssocID="{E302D00F-1A37-4C07-94AA-DE9634F03D43}" presName="horzTwo" presStyleCnt="0"/>
      <dgm:spPr/>
    </dgm:pt>
    <dgm:pt modelId="{465789D8-398B-4E1E-B203-AFD29BD8E442}" type="pres">
      <dgm:prSet presAssocID="{82751E83-D054-41A0-9E4E-E700124484AC}" presName="vertThree" presStyleCnt="0"/>
      <dgm:spPr/>
    </dgm:pt>
    <dgm:pt modelId="{A3E60B1C-3E0E-4641-9FD8-0D1202F6DA31}" type="pres">
      <dgm:prSet presAssocID="{82751E83-D054-41A0-9E4E-E700124484AC}" presName="txThree" presStyleLbl="node3" presStyleIdx="0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9FB510-8335-4212-8FDF-496EB41E4AEE}" type="pres">
      <dgm:prSet presAssocID="{82751E83-D054-41A0-9E4E-E700124484AC}" presName="horzThree" presStyleCnt="0"/>
      <dgm:spPr/>
    </dgm:pt>
    <dgm:pt modelId="{C81CE9CE-7086-4815-A0F1-4726CCBF6B23}" type="pres">
      <dgm:prSet presAssocID="{855ABB20-810D-42A4-BD55-35FAF5ACA12F}" presName="sibSpaceThree" presStyleCnt="0"/>
      <dgm:spPr/>
    </dgm:pt>
    <dgm:pt modelId="{D25E7FB8-B8BC-4674-9302-600126821CC3}" type="pres">
      <dgm:prSet presAssocID="{91AA84F2-FC91-4090-8945-CFF7BBD157F3}" presName="vertThree" presStyleCnt="0"/>
      <dgm:spPr/>
    </dgm:pt>
    <dgm:pt modelId="{159EF92F-5382-4B4A-85B2-97F9032B82E4}" type="pres">
      <dgm:prSet presAssocID="{91AA84F2-FC91-4090-8945-CFF7BBD157F3}" presName="txThree" presStyleLbl="node3" presStyleIdx="1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E0B2CDB-D603-4107-8971-3A7E83390ABF}" type="pres">
      <dgm:prSet presAssocID="{91AA84F2-FC91-4090-8945-CFF7BBD157F3}" presName="horzThree" presStyleCnt="0"/>
      <dgm:spPr/>
    </dgm:pt>
    <dgm:pt modelId="{8A95B1B8-CD01-41A0-A00B-AEB6A89F8A76}" type="pres">
      <dgm:prSet presAssocID="{38970D70-1847-4771-BDE2-ECD997090D09}" presName="sibSpaceThree" presStyleCnt="0"/>
      <dgm:spPr/>
    </dgm:pt>
    <dgm:pt modelId="{38309DAF-11E6-496D-8951-4F1DE1E7EE05}" type="pres">
      <dgm:prSet presAssocID="{C0EEA280-5259-466A-9236-2A184BC16867}" presName="vertThree" presStyleCnt="0"/>
      <dgm:spPr/>
    </dgm:pt>
    <dgm:pt modelId="{BA8F0A5F-B1DD-48B9-8B09-F827E37E5951}" type="pres">
      <dgm:prSet presAssocID="{C0EEA280-5259-466A-9236-2A184BC16867}" presName="txThree" presStyleLbl="node3" presStyleIdx="2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D5CA56-3F16-4D37-932A-FE154D1AEFFD}" type="pres">
      <dgm:prSet presAssocID="{C0EEA280-5259-466A-9236-2A184BC16867}" presName="horzThree" presStyleCnt="0"/>
      <dgm:spPr/>
    </dgm:pt>
    <dgm:pt modelId="{0D2AA8E3-F1C5-4966-9D48-71F73F20DA57}" type="pres">
      <dgm:prSet presAssocID="{F88F52F4-8E12-422E-8E03-B3D0E7B9B554}" presName="sibSpaceTwo" presStyleCnt="0"/>
      <dgm:spPr/>
    </dgm:pt>
    <dgm:pt modelId="{8D6ACECB-43C7-461D-87BC-6102C4B69F6D}" type="pres">
      <dgm:prSet presAssocID="{44E7EFDD-3B42-441A-BFCA-BB69AA6A4D3F}" presName="vertTwo" presStyleCnt="0"/>
      <dgm:spPr/>
    </dgm:pt>
    <dgm:pt modelId="{B88BA8CF-E7A7-434A-AA84-9CA7FA1F719B}" type="pres">
      <dgm:prSet presAssocID="{44E7EFDD-3B42-441A-BFCA-BB69AA6A4D3F}" presName="txTwo" presStyleLbl="node2" presStyleIdx="1" presStyleCnt="3">
        <dgm:presLayoutVars>
          <dgm:chPref val="3"/>
        </dgm:presLayoutVars>
      </dgm:prSet>
      <dgm:spPr/>
    </dgm:pt>
    <dgm:pt modelId="{2FAC756F-0EBE-4B9B-890C-0D0741B54271}" type="pres">
      <dgm:prSet presAssocID="{44E7EFDD-3B42-441A-BFCA-BB69AA6A4D3F}" presName="parTransTwo" presStyleCnt="0"/>
      <dgm:spPr/>
    </dgm:pt>
    <dgm:pt modelId="{9EEC8A7E-40FB-47D1-A6C9-5DEAC223B310}" type="pres">
      <dgm:prSet presAssocID="{44E7EFDD-3B42-441A-BFCA-BB69AA6A4D3F}" presName="horzTwo" presStyleCnt="0"/>
      <dgm:spPr/>
    </dgm:pt>
    <dgm:pt modelId="{F746CF64-F83E-4993-A5BD-A6FA27BE1CA7}" type="pres">
      <dgm:prSet presAssocID="{5F3ECF61-DE5C-4C64-A164-E76DBEB5044E}" presName="vertThree" presStyleCnt="0"/>
      <dgm:spPr/>
    </dgm:pt>
    <dgm:pt modelId="{91CD8617-0DD0-448C-BBE6-B0D48127F42B}" type="pres">
      <dgm:prSet presAssocID="{5F3ECF61-DE5C-4C64-A164-E76DBEB5044E}" presName="txThree" presStyleLbl="node3" presStyleIdx="3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183013-A5E5-4865-8C12-FD13AFC9E08B}" type="pres">
      <dgm:prSet presAssocID="{5F3ECF61-DE5C-4C64-A164-E76DBEB5044E}" presName="horzThree" presStyleCnt="0"/>
      <dgm:spPr/>
    </dgm:pt>
    <dgm:pt modelId="{1DEA8CFA-7999-4871-96CC-11AC4AC5AAA9}" type="pres">
      <dgm:prSet presAssocID="{37A91305-219C-483B-8F1A-626E0BF81725}" presName="sibSpaceThree" presStyleCnt="0"/>
      <dgm:spPr/>
    </dgm:pt>
    <dgm:pt modelId="{5FCC9227-DB6C-4578-9463-0763D2C89427}" type="pres">
      <dgm:prSet presAssocID="{093E1563-5395-46AA-8FE7-FAF4EEFFDF11}" presName="vertThree" presStyleCnt="0"/>
      <dgm:spPr/>
    </dgm:pt>
    <dgm:pt modelId="{AB333473-48DC-42FF-AEC2-D63D53499862}" type="pres">
      <dgm:prSet presAssocID="{093E1563-5395-46AA-8FE7-FAF4EEFFDF11}" presName="txThree" presStyleLbl="node3" presStyleIdx="4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E6EA0AF-E7A3-4073-BAD7-BB1AB078DF3E}" type="pres">
      <dgm:prSet presAssocID="{093E1563-5395-46AA-8FE7-FAF4EEFFDF11}" presName="horzThree" presStyleCnt="0"/>
      <dgm:spPr/>
    </dgm:pt>
    <dgm:pt modelId="{2C336FDF-CC64-4389-B9BE-B1169E1800FD}" type="pres">
      <dgm:prSet presAssocID="{F107DA87-74B0-4A7A-837E-04A7D27A099E}" presName="sibSpaceThree" presStyleCnt="0"/>
      <dgm:spPr/>
    </dgm:pt>
    <dgm:pt modelId="{1DA34BE8-A10B-450C-B092-4067703962D0}" type="pres">
      <dgm:prSet presAssocID="{C5EF1956-8759-449F-9C13-D364825491A8}" presName="vertThree" presStyleCnt="0"/>
      <dgm:spPr/>
    </dgm:pt>
    <dgm:pt modelId="{EA21F350-DD19-4A47-84EE-53EEB102C06A}" type="pres">
      <dgm:prSet presAssocID="{C5EF1956-8759-449F-9C13-D364825491A8}" presName="txThree" presStyleLbl="node3" presStyleIdx="5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EC7B933-98D2-487B-93D4-5328613CF09F}" type="pres">
      <dgm:prSet presAssocID="{C5EF1956-8759-449F-9C13-D364825491A8}" presName="horzThree" presStyleCnt="0"/>
      <dgm:spPr/>
    </dgm:pt>
    <dgm:pt modelId="{6C3A398D-67E3-4D7F-B437-D8B4EB415A00}" type="pres">
      <dgm:prSet presAssocID="{03C95740-993B-4FD5-B991-21838F012B8A}" presName="sibSpaceThree" presStyleCnt="0"/>
      <dgm:spPr/>
    </dgm:pt>
    <dgm:pt modelId="{E3C8DBDE-05F6-4FBD-B8E6-E4B6A9D54417}" type="pres">
      <dgm:prSet presAssocID="{8A9A25D3-1473-4BAA-983B-046DD7CA1C7B}" presName="vertThree" presStyleCnt="0"/>
      <dgm:spPr/>
    </dgm:pt>
    <dgm:pt modelId="{D5CDAA41-C392-4B75-B872-9A291D5C924D}" type="pres">
      <dgm:prSet presAssocID="{8A9A25D3-1473-4BAA-983B-046DD7CA1C7B}" presName="txThree" presStyleLbl="node3" presStyleIdx="6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2650817-AF62-412D-8A24-DC276A15CA52}" type="pres">
      <dgm:prSet presAssocID="{8A9A25D3-1473-4BAA-983B-046DD7CA1C7B}" presName="horzThree" presStyleCnt="0"/>
      <dgm:spPr/>
    </dgm:pt>
    <dgm:pt modelId="{4D711191-F63A-4BF4-AE2C-AF2848DA7975}" type="pres">
      <dgm:prSet presAssocID="{DC176D06-93B0-44F9-A774-E0A2C4D3C788}" presName="sibSpaceThree" presStyleCnt="0"/>
      <dgm:spPr/>
    </dgm:pt>
    <dgm:pt modelId="{BA249EB6-3F3B-4252-A2F2-C713E10E5262}" type="pres">
      <dgm:prSet presAssocID="{FBC160F4-C57D-4E41-9F3D-225A518061D6}" presName="vertThree" presStyleCnt="0"/>
      <dgm:spPr/>
    </dgm:pt>
    <dgm:pt modelId="{4C32DBE1-556A-470B-829E-E9844B220418}" type="pres">
      <dgm:prSet presAssocID="{FBC160F4-C57D-4E41-9F3D-225A518061D6}" presName="txThree" presStyleLbl="node3" presStyleIdx="7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DB924C-F013-4C52-9C5B-7247466C8A7A}" type="pres">
      <dgm:prSet presAssocID="{FBC160F4-C57D-4E41-9F3D-225A518061D6}" presName="horzThree" presStyleCnt="0"/>
      <dgm:spPr/>
    </dgm:pt>
    <dgm:pt modelId="{D109BBB7-9D72-4820-AF8A-BAE44636B022}" type="pres">
      <dgm:prSet presAssocID="{EA802357-870E-43F9-B0BE-814FAB660AFC}" presName="sibSpaceThree" presStyleCnt="0"/>
      <dgm:spPr/>
    </dgm:pt>
    <dgm:pt modelId="{14DD8ECB-32AB-421F-8058-7F2813C6F7D4}" type="pres">
      <dgm:prSet presAssocID="{55AE9352-0A4C-47A9-A201-B0FB25ECFE32}" presName="vertThree" presStyleCnt="0"/>
      <dgm:spPr/>
    </dgm:pt>
    <dgm:pt modelId="{2F4E9839-F652-41E8-A3E7-4F367E89EB22}" type="pres">
      <dgm:prSet presAssocID="{55AE9352-0A4C-47A9-A201-B0FB25ECFE32}" presName="txThree" presStyleLbl="node3" presStyleIdx="8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500D0B-3D54-4D76-BD44-32BF40EEB59B}" type="pres">
      <dgm:prSet presAssocID="{55AE9352-0A4C-47A9-A201-B0FB25ECFE32}" presName="horzThree" presStyleCnt="0"/>
      <dgm:spPr/>
    </dgm:pt>
    <dgm:pt modelId="{E78BFF67-9694-4F40-8614-2226F75312F8}" type="pres">
      <dgm:prSet presAssocID="{01A6E22C-0524-41EA-98CB-7BBCD9B60265}" presName="sibSpaceTwo" presStyleCnt="0"/>
      <dgm:spPr/>
    </dgm:pt>
    <dgm:pt modelId="{2DB49190-EC14-4FB9-8D9C-EC114501E32F}" type="pres">
      <dgm:prSet presAssocID="{2194A8B6-4172-48DC-948E-6E109CDC9B53}" presName="vertTwo" presStyleCnt="0"/>
      <dgm:spPr/>
    </dgm:pt>
    <dgm:pt modelId="{ED6CD876-4639-4A25-B008-479AF736A3A2}" type="pres">
      <dgm:prSet presAssocID="{2194A8B6-4172-48DC-948E-6E109CDC9B53}" presName="txTwo" presStyleLbl="node2" presStyleIdx="2" presStyleCnt="3">
        <dgm:presLayoutVars>
          <dgm:chPref val="3"/>
        </dgm:presLayoutVars>
      </dgm:prSet>
      <dgm:spPr/>
    </dgm:pt>
    <dgm:pt modelId="{04DB5E3C-AE8A-4DE0-BBFB-CB18918466F8}" type="pres">
      <dgm:prSet presAssocID="{2194A8B6-4172-48DC-948E-6E109CDC9B53}" presName="parTransTwo" presStyleCnt="0"/>
      <dgm:spPr/>
    </dgm:pt>
    <dgm:pt modelId="{4FC45BCA-EE05-4576-80D5-D96A5E39D5D1}" type="pres">
      <dgm:prSet presAssocID="{2194A8B6-4172-48DC-948E-6E109CDC9B53}" presName="horzTwo" presStyleCnt="0"/>
      <dgm:spPr/>
    </dgm:pt>
    <dgm:pt modelId="{3969AA48-EDC6-464F-9A45-4827FB960A6D}" type="pres">
      <dgm:prSet presAssocID="{F890E9EF-7ACB-4AC2-A692-5386C9AC9FCF}" presName="vertThree" presStyleCnt="0"/>
      <dgm:spPr/>
    </dgm:pt>
    <dgm:pt modelId="{E4DF9F7B-0954-48F8-A478-E35787BCE4D7}" type="pres">
      <dgm:prSet presAssocID="{F890E9EF-7ACB-4AC2-A692-5386C9AC9FCF}" presName="txThree" presStyleLbl="node3" presStyleIdx="9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51062C-EA1E-441F-9A99-148D1987B609}" type="pres">
      <dgm:prSet presAssocID="{F890E9EF-7ACB-4AC2-A692-5386C9AC9FCF}" presName="horzThree" presStyleCnt="0"/>
      <dgm:spPr/>
    </dgm:pt>
    <dgm:pt modelId="{DFB75EB4-1CC9-435A-9171-EE2EC898830E}" type="pres">
      <dgm:prSet presAssocID="{BF472BC0-2F72-4A75-B457-8D4DF8E8B754}" presName="sibSpaceThree" presStyleCnt="0"/>
      <dgm:spPr/>
    </dgm:pt>
    <dgm:pt modelId="{169D15E4-B775-466C-88EE-3194569BBBB6}" type="pres">
      <dgm:prSet presAssocID="{A6759000-97B5-44BF-A68F-175CBBF8D2A6}" presName="vertThree" presStyleCnt="0"/>
      <dgm:spPr/>
    </dgm:pt>
    <dgm:pt modelId="{16B5850F-F37D-450B-AE63-E1F32F5AA2DB}" type="pres">
      <dgm:prSet presAssocID="{A6759000-97B5-44BF-A68F-175CBBF8D2A6}" presName="txThree" presStyleLbl="node3" presStyleIdx="10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E42224-30A0-4424-9A46-1ACDF0DB7447}" type="pres">
      <dgm:prSet presAssocID="{A6759000-97B5-44BF-A68F-175CBBF8D2A6}" presName="horzThree" presStyleCnt="0"/>
      <dgm:spPr/>
    </dgm:pt>
    <dgm:pt modelId="{AAA3B00A-0D1C-4571-81ED-DEAA71100A9C}" type="pres">
      <dgm:prSet presAssocID="{68EC11DF-810C-4314-B55D-924D9ACB76B8}" presName="sibSpaceThree" presStyleCnt="0"/>
      <dgm:spPr/>
    </dgm:pt>
    <dgm:pt modelId="{8BC70E35-9692-4DE8-8804-641E393764DF}" type="pres">
      <dgm:prSet presAssocID="{F9912F41-91BD-497C-8E61-4A188DFE903A}" presName="vertThree" presStyleCnt="0"/>
      <dgm:spPr/>
    </dgm:pt>
    <dgm:pt modelId="{9AC67FB5-9F53-49EF-AE56-B016830C8578}" type="pres">
      <dgm:prSet presAssocID="{F9912F41-91BD-497C-8E61-4A188DFE903A}" presName="txThree" presStyleLbl="node3" presStyleIdx="11" presStyleCnt="1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A24D151-4561-4E55-8BC7-40DA53DD0EC8}" type="pres">
      <dgm:prSet presAssocID="{F9912F41-91BD-497C-8E61-4A188DFE903A}" presName="horzThree" presStyleCnt="0"/>
      <dgm:spPr/>
    </dgm:pt>
  </dgm:ptLst>
  <dgm:cxnLst>
    <dgm:cxn modelId="{EBA44515-8DE9-4261-B3FE-D7D37585D4CD}" type="presOf" srcId="{91AA84F2-FC91-4090-8945-CFF7BBD157F3}" destId="{159EF92F-5382-4B4A-85B2-97F9032B82E4}" srcOrd="0" destOrd="0" presId="urn:microsoft.com/office/officeart/2005/8/layout/hierarchy4"/>
    <dgm:cxn modelId="{13FEA2B3-26B7-4803-B555-716D3E8C2F05}" type="presOf" srcId="{FBC160F4-C57D-4E41-9F3D-225A518061D6}" destId="{4C32DBE1-556A-470B-829E-E9844B220418}" srcOrd="0" destOrd="0" presId="urn:microsoft.com/office/officeart/2005/8/layout/hierarchy4"/>
    <dgm:cxn modelId="{7E6F254C-206F-4BA2-A70C-06CFC12671D1}" srcId="{E302D00F-1A37-4C07-94AA-DE9634F03D43}" destId="{82751E83-D054-41A0-9E4E-E700124484AC}" srcOrd="0" destOrd="0" parTransId="{EFD997F6-CCAA-43D0-8AC1-91CE5EC81823}" sibTransId="{855ABB20-810D-42A4-BD55-35FAF5ACA12F}"/>
    <dgm:cxn modelId="{7937EC1F-533E-47EB-96E7-4A329AB342C4}" srcId="{2194A8B6-4172-48DC-948E-6E109CDC9B53}" destId="{F890E9EF-7ACB-4AC2-A692-5386C9AC9FCF}" srcOrd="0" destOrd="0" parTransId="{6F152ECA-AC82-4B72-B6B1-8B6E2D286806}" sibTransId="{BF472BC0-2F72-4A75-B457-8D4DF8E8B754}"/>
    <dgm:cxn modelId="{9CDDCE8D-C819-4FCB-8C95-0C27CC705595}" srcId="{44E7EFDD-3B42-441A-BFCA-BB69AA6A4D3F}" destId="{55AE9352-0A4C-47A9-A201-B0FB25ECFE32}" srcOrd="5" destOrd="0" parTransId="{C5C743D2-E924-4571-9E53-D0E43F396D92}" sibTransId="{8F59672B-01E7-4CC1-8501-B0A2C22AFE1A}"/>
    <dgm:cxn modelId="{11E994C1-91BA-4DA0-83A3-628E6B13831F}" type="presOf" srcId="{C5EF1956-8759-449F-9C13-D364825491A8}" destId="{EA21F350-DD19-4A47-84EE-53EEB102C06A}" srcOrd="0" destOrd="0" presId="urn:microsoft.com/office/officeart/2005/8/layout/hierarchy4"/>
    <dgm:cxn modelId="{DD39A30E-350F-4D54-A5E8-59DCDFFAA57D}" srcId="{9F93EEA6-9093-4861-A648-489A6E5DEC33}" destId="{2194A8B6-4172-48DC-948E-6E109CDC9B53}" srcOrd="2" destOrd="0" parTransId="{D4E403DD-3EDC-4A64-8FF7-374E486949C3}" sibTransId="{4B63C898-4EFC-43E3-AB80-B38D13E00ACF}"/>
    <dgm:cxn modelId="{3B697983-CE68-40E1-975B-627CEC154D70}" srcId="{E302D00F-1A37-4C07-94AA-DE9634F03D43}" destId="{C0EEA280-5259-466A-9236-2A184BC16867}" srcOrd="2" destOrd="0" parTransId="{F86B88A3-33FD-45FE-BB15-FC0AABA10883}" sibTransId="{B72097BD-5A40-47B3-8D33-AD238E3CC5A8}"/>
    <dgm:cxn modelId="{F3422C5B-02B1-46EF-BFCF-59761D06DF80}" srcId="{9F93EEA6-9093-4861-A648-489A6E5DEC33}" destId="{E302D00F-1A37-4C07-94AA-DE9634F03D43}" srcOrd="0" destOrd="0" parTransId="{BDEE09CE-CAB6-47BE-9874-C18A471D43C1}" sibTransId="{F88F52F4-8E12-422E-8E03-B3D0E7B9B554}"/>
    <dgm:cxn modelId="{BDFFC7AB-F325-45EE-B01B-9429CC3CBFCB}" type="presOf" srcId="{9F93EEA6-9093-4861-A648-489A6E5DEC33}" destId="{67B54C7B-34E7-45FA-87FE-33AB03D3ED45}" srcOrd="0" destOrd="0" presId="urn:microsoft.com/office/officeart/2005/8/layout/hierarchy4"/>
    <dgm:cxn modelId="{A072F953-654F-40A3-8049-8C447E5DD9C8}" type="presOf" srcId="{8A9A25D3-1473-4BAA-983B-046DD7CA1C7B}" destId="{D5CDAA41-C392-4B75-B872-9A291D5C924D}" srcOrd="0" destOrd="0" presId="urn:microsoft.com/office/officeart/2005/8/layout/hierarchy4"/>
    <dgm:cxn modelId="{8A8FF83E-E9DB-45F1-9EE0-C5A834B3A006}" srcId="{C8549B18-DC10-4CFA-A4A2-7FFE36AD0AD4}" destId="{9F93EEA6-9093-4861-A648-489A6E5DEC33}" srcOrd="0" destOrd="0" parTransId="{AF6DC556-F364-44B4-9B94-2B206A6D7FC4}" sibTransId="{37A8AF72-5CDD-4C3D-A27B-2AAA50EC9CD1}"/>
    <dgm:cxn modelId="{ECFDAC65-22EB-463B-983F-B6FB8D4A5857}" srcId="{2194A8B6-4172-48DC-948E-6E109CDC9B53}" destId="{A6759000-97B5-44BF-A68F-175CBBF8D2A6}" srcOrd="1" destOrd="0" parTransId="{2D9A077B-5E97-44CA-9ADF-53EBECB471FC}" sibTransId="{68EC11DF-810C-4314-B55D-924D9ACB76B8}"/>
    <dgm:cxn modelId="{8F51C864-67AA-469E-8A93-7979A2B818A2}" srcId="{9F93EEA6-9093-4861-A648-489A6E5DEC33}" destId="{44E7EFDD-3B42-441A-BFCA-BB69AA6A4D3F}" srcOrd="1" destOrd="0" parTransId="{DC906BB1-D69C-4610-A88D-3E7146F4904E}" sibTransId="{01A6E22C-0524-41EA-98CB-7BBCD9B60265}"/>
    <dgm:cxn modelId="{FF87C281-3025-49F2-A127-0E22EE6F1A53}" srcId="{2194A8B6-4172-48DC-948E-6E109CDC9B53}" destId="{F9912F41-91BD-497C-8E61-4A188DFE903A}" srcOrd="2" destOrd="0" parTransId="{89F83E10-8739-4221-AEE5-532DB7E7C913}" sibTransId="{9C610BE2-EC8A-4A63-8CA8-C8EF3E89F70B}"/>
    <dgm:cxn modelId="{6F646D0F-C39E-4392-B074-1E3CCB7860A4}" type="presOf" srcId="{A6759000-97B5-44BF-A68F-175CBBF8D2A6}" destId="{16B5850F-F37D-450B-AE63-E1F32F5AA2DB}" srcOrd="0" destOrd="0" presId="urn:microsoft.com/office/officeart/2005/8/layout/hierarchy4"/>
    <dgm:cxn modelId="{2CD866C3-B918-45A5-8D78-261E75ED9ADA}" srcId="{44E7EFDD-3B42-441A-BFCA-BB69AA6A4D3F}" destId="{8A9A25D3-1473-4BAA-983B-046DD7CA1C7B}" srcOrd="3" destOrd="0" parTransId="{7D877FDA-BDB9-4C8C-9E97-648C74CD55A7}" sibTransId="{DC176D06-93B0-44F9-A774-E0A2C4D3C788}"/>
    <dgm:cxn modelId="{5D13CC51-407C-44DA-962F-8DF69F540C72}" type="presOf" srcId="{55AE9352-0A4C-47A9-A201-B0FB25ECFE32}" destId="{2F4E9839-F652-41E8-A3E7-4F367E89EB22}" srcOrd="0" destOrd="0" presId="urn:microsoft.com/office/officeart/2005/8/layout/hierarchy4"/>
    <dgm:cxn modelId="{E7E5476D-0C6B-4B74-9176-47B79C0E55C0}" type="presOf" srcId="{F890E9EF-7ACB-4AC2-A692-5386C9AC9FCF}" destId="{E4DF9F7B-0954-48F8-A478-E35787BCE4D7}" srcOrd="0" destOrd="0" presId="urn:microsoft.com/office/officeart/2005/8/layout/hierarchy4"/>
    <dgm:cxn modelId="{A459FC8B-D608-456E-914B-5F4BFA333DE7}" type="presOf" srcId="{44E7EFDD-3B42-441A-BFCA-BB69AA6A4D3F}" destId="{B88BA8CF-E7A7-434A-AA84-9CA7FA1F719B}" srcOrd="0" destOrd="0" presId="urn:microsoft.com/office/officeart/2005/8/layout/hierarchy4"/>
    <dgm:cxn modelId="{2ADFEE01-E7DB-461B-9CED-91E1537615C2}" srcId="{44E7EFDD-3B42-441A-BFCA-BB69AA6A4D3F}" destId="{093E1563-5395-46AA-8FE7-FAF4EEFFDF11}" srcOrd="1" destOrd="0" parTransId="{0558720E-4F30-4426-BD02-79D7E15E2076}" sibTransId="{F107DA87-74B0-4A7A-837E-04A7D27A099E}"/>
    <dgm:cxn modelId="{AEDE925B-7544-4F77-9F20-F31AA940FE85}" type="presOf" srcId="{E302D00F-1A37-4C07-94AA-DE9634F03D43}" destId="{DC3292B5-B50D-4783-8A39-2C90AA58B117}" srcOrd="0" destOrd="0" presId="urn:microsoft.com/office/officeart/2005/8/layout/hierarchy4"/>
    <dgm:cxn modelId="{6A3A2AE9-7BAB-4D92-B2EF-97582F9C4F67}" type="presOf" srcId="{C8549B18-DC10-4CFA-A4A2-7FFE36AD0AD4}" destId="{259028A3-21A4-43BD-B094-258981AD66B0}" srcOrd="0" destOrd="0" presId="urn:microsoft.com/office/officeart/2005/8/layout/hierarchy4"/>
    <dgm:cxn modelId="{12F7DDE5-F20D-4A73-B32C-1F7698D0A8ED}" type="presOf" srcId="{F9912F41-91BD-497C-8E61-4A188DFE903A}" destId="{9AC67FB5-9F53-49EF-AE56-B016830C8578}" srcOrd="0" destOrd="0" presId="urn:microsoft.com/office/officeart/2005/8/layout/hierarchy4"/>
    <dgm:cxn modelId="{7030F337-3FAF-4A66-A598-22F51A4D385D}" srcId="{44E7EFDD-3B42-441A-BFCA-BB69AA6A4D3F}" destId="{FBC160F4-C57D-4E41-9F3D-225A518061D6}" srcOrd="4" destOrd="0" parTransId="{10F9C823-E993-40EB-B1A3-8AF80EDD7D4A}" sibTransId="{EA802357-870E-43F9-B0BE-814FAB660AFC}"/>
    <dgm:cxn modelId="{93354FAF-CD99-475A-92AB-3CF3795BACDB}" type="presOf" srcId="{5F3ECF61-DE5C-4C64-A164-E76DBEB5044E}" destId="{91CD8617-0DD0-448C-BBE6-B0D48127F42B}" srcOrd="0" destOrd="0" presId="urn:microsoft.com/office/officeart/2005/8/layout/hierarchy4"/>
    <dgm:cxn modelId="{85AAD148-7427-4FD7-B7ED-2E05A1F75EE8}" type="presOf" srcId="{82751E83-D054-41A0-9E4E-E700124484AC}" destId="{A3E60B1C-3E0E-4641-9FD8-0D1202F6DA31}" srcOrd="0" destOrd="0" presId="urn:microsoft.com/office/officeart/2005/8/layout/hierarchy4"/>
    <dgm:cxn modelId="{E1F36AEC-4B42-4154-8D33-326B5BD0D5B5}" srcId="{44E7EFDD-3B42-441A-BFCA-BB69AA6A4D3F}" destId="{5F3ECF61-DE5C-4C64-A164-E76DBEB5044E}" srcOrd="0" destOrd="0" parTransId="{403A5985-4636-4F0B-A5B5-90D7B9869B98}" sibTransId="{37A91305-219C-483B-8F1A-626E0BF81725}"/>
    <dgm:cxn modelId="{64961AF8-DED2-4B0C-9C40-FEC64164A247}" type="presOf" srcId="{C0EEA280-5259-466A-9236-2A184BC16867}" destId="{BA8F0A5F-B1DD-48B9-8B09-F827E37E5951}" srcOrd="0" destOrd="0" presId="urn:microsoft.com/office/officeart/2005/8/layout/hierarchy4"/>
    <dgm:cxn modelId="{88601DDC-0175-4229-A523-C3AD8A358560}" type="presOf" srcId="{093E1563-5395-46AA-8FE7-FAF4EEFFDF11}" destId="{AB333473-48DC-42FF-AEC2-D63D53499862}" srcOrd="0" destOrd="0" presId="urn:microsoft.com/office/officeart/2005/8/layout/hierarchy4"/>
    <dgm:cxn modelId="{67D9B2FE-C3D3-4E46-9890-2C621800ED4B}" srcId="{44E7EFDD-3B42-441A-BFCA-BB69AA6A4D3F}" destId="{C5EF1956-8759-449F-9C13-D364825491A8}" srcOrd="2" destOrd="0" parTransId="{35E43CEC-E8DA-4655-9009-589A4B1D6B19}" sibTransId="{03C95740-993B-4FD5-B991-21838F012B8A}"/>
    <dgm:cxn modelId="{D2D0C424-458C-4CC2-954D-FB9489EA8AC5}" srcId="{E302D00F-1A37-4C07-94AA-DE9634F03D43}" destId="{91AA84F2-FC91-4090-8945-CFF7BBD157F3}" srcOrd="1" destOrd="0" parTransId="{D3525D87-A41C-4336-9AD6-0A169C14E18E}" sibTransId="{38970D70-1847-4771-BDE2-ECD997090D09}"/>
    <dgm:cxn modelId="{E47EB7B3-13B0-4262-8B1C-AC0AC17A4F34}" type="presOf" srcId="{2194A8B6-4172-48DC-948E-6E109CDC9B53}" destId="{ED6CD876-4639-4A25-B008-479AF736A3A2}" srcOrd="0" destOrd="0" presId="urn:microsoft.com/office/officeart/2005/8/layout/hierarchy4"/>
    <dgm:cxn modelId="{CFE5D489-C5B3-45DA-8FBE-325AFD5E2AAE}" type="presParOf" srcId="{259028A3-21A4-43BD-B094-258981AD66B0}" destId="{9BFF42AA-30BA-41D0-9BC2-339A28CC41FC}" srcOrd="0" destOrd="0" presId="urn:microsoft.com/office/officeart/2005/8/layout/hierarchy4"/>
    <dgm:cxn modelId="{FCCF7533-0FCF-484A-9B0D-582A8EE7A5FF}" type="presParOf" srcId="{9BFF42AA-30BA-41D0-9BC2-339A28CC41FC}" destId="{67B54C7B-34E7-45FA-87FE-33AB03D3ED45}" srcOrd="0" destOrd="0" presId="urn:microsoft.com/office/officeart/2005/8/layout/hierarchy4"/>
    <dgm:cxn modelId="{CE43EFC2-7E44-4389-B047-183C9B711E6D}" type="presParOf" srcId="{9BFF42AA-30BA-41D0-9BC2-339A28CC41FC}" destId="{5A8A4757-4DA5-4D31-93BC-57C465E5A3B4}" srcOrd="1" destOrd="0" presId="urn:microsoft.com/office/officeart/2005/8/layout/hierarchy4"/>
    <dgm:cxn modelId="{73C23580-C47E-4A9C-8AC9-F41B944EB06D}" type="presParOf" srcId="{9BFF42AA-30BA-41D0-9BC2-339A28CC41FC}" destId="{3C7B11F2-FBD4-4B56-9299-82B69C4987B5}" srcOrd="2" destOrd="0" presId="urn:microsoft.com/office/officeart/2005/8/layout/hierarchy4"/>
    <dgm:cxn modelId="{01DDF7E2-0F1A-4F09-B9A4-5767C96F68E8}" type="presParOf" srcId="{3C7B11F2-FBD4-4B56-9299-82B69C4987B5}" destId="{F76AE4AF-E3ED-437C-BA1C-A2EE9A182670}" srcOrd="0" destOrd="0" presId="urn:microsoft.com/office/officeart/2005/8/layout/hierarchy4"/>
    <dgm:cxn modelId="{94152784-292E-4D38-9490-FEF9038B4040}" type="presParOf" srcId="{F76AE4AF-E3ED-437C-BA1C-A2EE9A182670}" destId="{DC3292B5-B50D-4783-8A39-2C90AA58B117}" srcOrd="0" destOrd="0" presId="urn:microsoft.com/office/officeart/2005/8/layout/hierarchy4"/>
    <dgm:cxn modelId="{33B4CA74-D7C8-442D-B2CB-967CAB405E8B}" type="presParOf" srcId="{F76AE4AF-E3ED-437C-BA1C-A2EE9A182670}" destId="{523FD258-94F7-40E1-A078-844825CECBA9}" srcOrd="1" destOrd="0" presId="urn:microsoft.com/office/officeart/2005/8/layout/hierarchy4"/>
    <dgm:cxn modelId="{970DB799-3CC4-48F8-B021-B95104C4830F}" type="presParOf" srcId="{F76AE4AF-E3ED-437C-BA1C-A2EE9A182670}" destId="{3DDF39C4-5615-4BCC-B196-753F8B4298EB}" srcOrd="2" destOrd="0" presId="urn:microsoft.com/office/officeart/2005/8/layout/hierarchy4"/>
    <dgm:cxn modelId="{7D0F8B0A-CF24-40E3-922D-07F6B61358F1}" type="presParOf" srcId="{3DDF39C4-5615-4BCC-B196-753F8B4298EB}" destId="{465789D8-398B-4E1E-B203-AFD29BD8E442}" srcOrd="0" destOrd="0" presId="urn:microsoft.com/office/officeart/2005/8/layout/hierarchy4"/>
    <dgm:cxn modelId="{F313AAFA-41F3-43DB-9EC9-DD906480706D}" type="presParOf" srcId="{465789D8-398B-4E1E-B203-AFD29BD8E442}" destId="{A3E60B1C-3E0E-4641-9FD8-0D1202F6DA31}" srcOrd="0" destOrd="0" presId="urn:microsoft.com/office/officeart/2005/8/layout/hierarchy4"/>
    <dgm:cxn modelId="{07AB23AA-3413-48D3-B29C-960FAA64B166}" type="presParOf" srcId="{465789D8-398B-4E1E-B203-AFD29BD8E442}" destId="{5E9FB510-8335-4212-8FDF-496EB41E4AEE}" srcOrd="1" destOrd="0" presId="urn:microsoft.com/office/officeart/2005/8/layout/hierarchy4"/>
    <dgm:cxn modelId="{97ADB6E6-81EC-4DBF-8CF7-F3D54B248800}" type="presParOf" srcId="{3DDF39C4-5615-4BCC-B196-753F8B4298EB}" destId="{C81CE9CE-7086-4815-A0F1-4726CCBF6B23}" srcOrd="1" destOrd="0" presId="urn:microsoft.com/office/officeart/2005/8/layout/hierarchy4"/>
    <dgm:cxn modelId="{C9DAAE0C-888C-4CC2-8473-6B5420D51EA7}" type="presParOf" srcId="{3DDF39C4-5615-4BCC-B196-753F8B4298EB}" destId="{D25E7FB8-B8BC-4674-9302-600126821CC3}" srcOrd="2" destOrd="0" presId="urn:microsoft.com/office/officeart/2005/8/layout/hierarchy4"/>
    <dgm:cxn modelId="{DF46BF36-7C22-4823-A089-62CD0DF30E27}" type="presParOf" srcId="{D25E7FB8-B8BC-4674-9302-600126821CC3}" destId="{159EF92F-5382-4B4A-85B2-97F9032B82E4}" srcOrd="0" destOrd="0" presId="urn:microsoft.com/office/officeart/2005/8/layout/hierarchy4"/>
    <dgm:cxn modelId="{39CAFA4B-0CD2-456F-BDBD-5F5F1848A262}" type="presParOf" srcId="{D25E7FB8-B8BC-4674-9302-600126821CC3}" destId="{8E0B2CDB-D603-4107-8971-3A7E83390ABF}" srcOrd="1" destOrd="0" presId="urn:microsoft.com/office/officeart/2005/8/layout/hierarchy4"/>
    <dgm:cxn modelId="{60775ED4-1B4B-48C0-AA97-B92F5BCD740C}" type="presParOf" srcId="{3DDF39C4-5615-4BCC-B196-753F8B4298EB}" destId="{8A95B1B8-CD01-41A0-A00B-AEB6A89F8A76}" srcOrd="3" destOrd="0" presId="urn:microsoft.com/office/officeart/2005/8/layout/hierarchy4"/>
    <dgm:cxn modelId="{4B164AA8-394E-4B08-B78B-B1DF10FD180C}" type="presParOf" srcId="{3DDF39C4-5615-4BCC-B196-753F8B4298EB}" destId="{38309DAF-11E6-496D-8951-4F1DE1E7EE05}" srcOrd="4" destOrd="0" presId="urn:microsoft.com/office/officeart/2005/8/layout/hierarchy4"/>
    <dgm:cxn modelId="{5CE628CD-4615-4D1D-A738-5D56F8F594BE}" type="presParOf" srcId="{38309DAF-11E6-496D-8951-4F1DE1E7EE05}" destId="{BA8F0A5F-B1DD-48B9-8B09-F827E37E5951}" srcOrd="0" destOrd="0" presId="urn:microsoft.com/office/officeart/2005/8/layout/hierarchy4"/>
    <dgm:cxn modelId="{07751030-8BAD-4DDE-B3F0-C5F7C346BA2A}" type="presParOf" srcId="{38309DAF-11E6-496D-8951-4F1DE1E7EE05}" destId="{53D5CA56-3F16-4D37-932A-FE154D1AEFFD}" srcOrd="1" destOrd="0" presId="urn:microsoft.com/office/officeart/2005/8/layout/hierarchy4"/>
    <dgm:cxn modelId="{50B2C77E-8DBA-4407-ADE1-91083EE7CEF4}" type="presParOf" srcId="{3C7B11F2-FBD4-4B56-9299-82B69C4987B5}" destId="{0D2AA8E3-F1C5-4966-9D48-71F73F20DA57}" srcOrd="1" destOrd="0" presId="urn:microsoft.com/office/officeart/2005/8/layout/hierarchy4"/>
    <dgm:cxn modelId="{84BF24C9-72CA-47E6-BD37-16A788B62482}" type="presParOf" srcId="{3C7B11F2-FBD4-4B56-9299-82B69C4987B5}" destId="{8D6ACECB-43C7-461D-87BC-6102C4B69F6D}" srcOrd="2" destOrd="0" presId="urn:microsoft.com/office/officeart/2005/8/layout/hierarchy4"/>
    <dgm:cxn modelId="{62CEC355-C40D-4ED2-B963-9353DB63FEDA}" type="presParOf" srcId="{8D6ACECB-43C7-461D-87BC-6102C4B69F6D}" destId="{B88BA8CF-E7A7-434A-AA84-9CA7FA1F719B}" srcOrd="0" destOrd="0" presId="urn:microsoft.com/office/officeart/2005/8/layout/hierarchy4"/>
    <dgm:cxn modelId="{CED5A8D7-EF10-494E-9860-879AC853D7DF}" type="presParOf" srcId="{8D6ACECB-43C7-461D-87BC-6102C4B69F6D}" destId="{2FAC756F-0EBE-4B9B-890C-0D0741B54271}" srcOrd="1" destOrd="0" presId="urn:microsoft.com/office/officeart/2005/8/layout/hierarchy4"/>
    <dgm:cxn modelId="{6CCC110D-38FD-48CE-ACA2-90BE66586EF9}" type="presParOf" srcId="{8D6ACECB-43C7-461D-87BC-6102C4B69F6D}" destId="{9EEC8A7E-40FB-47D1-A6C9-5DEAC223B310}" srcOrd="2" destOrd="0" presId="urn:microsoft.com/office/officeart/2005/8/layout/hierarchy4"/>
    <dgm:cxn modelId="{231EB0BC-3671-48BA-9846-CB01E87DCF07}" type="presParOf" srcId="{9EEC8A7E-40FB-47D1-A6C9-5DEAC223B310}" destId="{F746CF64-F83E-4993-A5BD-A6FA27BE1CA7}" srcOrd="0" destOrd="0" presId="urn:microsoft.com/office/officeart/2005/8/layout/hierarchy4"/>
    <dgm:cxn modelId="{82BCB902-3235-4905-A6EB-632F72A4FE55}" type="presParOf" srcId="{F746CF64-F83E-4993-A5BD-A6FA27BE1CA7}" destId="{91CD8617-0DD0-448C-BBE6-B0D48127F42B}" srcOrd="0" destOrd="0" presId="urn:microsoft.com/office/officeart/2005/8/layout/hierarchy4"/>
    <dgm:cxn modelId="{33FD5B78-225D-4695-9444-A61C7013DFEB}" type="presParOf" srcId="{F746CF64-F83E-4993-A5BD-A6FA27BE1CA7}" destId="{27183013-A5E5-4865-8C12-FD13AFC9E08B}" srcOrd="1" destOrd="0" presId="urn:microsoft.com/office/officeart/2005/8/layout/hierarchy4"/>
    <dgm:cxn modelId="{731E7EFD-35B0-4A5A-A36F-1124FB64BF02}" type="presParOf" srcId="{9EEC8A7E-40FB-47D1-A6C9-5DEAC223B310}" destId="{1DEA8CFA-7999-4871-96CC-11AC4AC5AAA9}" srcOrd="1" destOrd="0" presId="urn:microsoft.com/office/officeart/2005/8/layout/hierarchy4"/>
    <dgm:cxn modelId="{C4ACFF85-3729-4868-829D-AE8281435097}" type="presParOf" srcId="{9EEC8A7E-40FB-47D1-A6C9-5DEAC223B310}" destId="{5FCC9227-DB6C-4578-9463-0763D2C89427}" srcOrd="2" destOrd="0" presId="urn:microsoft.com/office/officeart/2005/8/layout/hierarchy4"/>
    <dgm:cxn modelId="{DC0A81E0-2A1E-47F2-8A2B-C096F77CDCAA}" type="presParOf" srcId="{5FCC9227-DB6C-4578-9463-0763D2C89427}" destId="{AB333473-48DC-42FF-AEC2-D63D53499862}" srcOrd="0" destOrd="0" presId="urn:microsoft.com/office/officeart/2005/8/layout/hierarchy4"/>
    <dgm:cxn modelId="{020AC99B-75BD-4AA1-B9B9-5C2BBE5881AB}" type="presParOf" srcId="{5FCC9227-DB6C-4578-9463-0763D2C89427}" destId="{3E6EA0AF-E7A3-4073-BAD7-BB1AB078DF3E}" srcOrd="1" destOrd="0" presId="urn:microsoft.com/office/officeart/2005/8/layout/hierarchy4"/>
    <dgm:cxn modelId="{B2D0DE05-F8F9-490C-98CB-48336E572A80}" type="presParOf" srcId="{9EEC8A7E-40FB-47D1-A6C9-5DEAC223B310}" destId="{2C336FDF-CC64-4389-B9BE-B1169E1800FD}" srcOrd="3" destOrd="0" presId="urn:microsoft.com/office/officeart/2005/8/layout/hierarchy4"/>
    <dgm:cxn modelId="{099078CF-E7C1-4DFB-9ED8-77912D1B26DE}" type="presParOf" srcId="{9EEC8A7E-40FB-47D1-A6C9-5DEAC223B310}" destId="{1DA34BE8-A10B-450C-B092-4067703962D0}" srcOrd="4" destOrd="0" presId="urn:microsoft.com/office/officeart/2005/8/layout/hierarchy4"/>
    <dgm:cxn modelId="{04206C7C-5C81-4C25-B586-8E02F484E89B}" type="presParOf" srcId="{1DA34BE8-A10B-450C-B092-4067703962D0}" destId="{EA21F350-DD19-4A47-84EE-53EEB102C06A}" srcOrd="0" destOrd="0" presId="urn:microsoft.com/office/officeart/2005/8/layout/hierarchy4"/>
    <dgm:cxn modelId="{0C7C9AA2-51DC-4B41-B5D8-36D28DA4BAF0}" type="presParOf" srcId="{1DA34BE8-A10B-450C-B092-4067703962D0}" destId="{4EC7B933-98D2-487B-93D4-5328613CF09F}" srcOrd="1" destOrd="0" presId="urn:microsoft.com/office/officeart/2005/8/layout/hierarchy4"/>
    <dgm:cxn modelId="{0EE0C093-12BE-4527-A95D-EF78BB53F4DF}" type="presParOf" srcId="{9EEC8A7E-40FB-47D1-A6C9-5DEAC223B310}" destId="{6C3A398D-67E3-4D7F-B437-D8B4EB415A00}" srcOrd="5" destOrd="0" presId="urn:microsoft.com/office/officeart/2005/8/layout/hierarchy4"/>
    <dgm:cxn modelId="{952289F3-84DF-4DD0-9006-D0CE3B66854B}" type="presParOf" srcId="{9EEC8A7E-40FB-47D1-A6C9-5DEAC223B310}" destId="{E3C8DBDE-05F6-4FBD-B8E6-E4B6A9D54417}" srcOrd="6" destOrd="0" presId="urn:microsoft.com/office/officeart/2005/8/layout/hierarchy4"/>
    <dgm:cxn modelId="{D27C1ABA-EEE8-4B4B-9A1F-69B18287BD08}" type="presParOf" srcId="{E3C8DBDE-05F6-4FBD-B8E6-E4B6A9D54417}" destId="{D5CDAA41-C392-4B75-B872-9A291D5C924D}" srcOrd="0" destOrd="0" presId="urn:microsoft.com/office/officeart/2005/8/layout/hierarchy4"/>
    <dgm:cxn modelId="{9FC8854C-228E-4EBA-A769-9468328C1E44}" type="presParOf" srcId="{E3C8DBDE-05F6-4FBD-B8E6-E4B6A9D54417}" destId="{32650817-AF62-412D-8A24-DC276A15CA52}" srcOrd="1" destOrd="0" presId="urn:microsoft.com/office/officeart/2005/8/layout/hierarchy4"/>
    <dgm:cxn modelId="{EC2A2DD3-93EE-482E-92FE-38088281E40D}" type="presParOf" srcId="{9EEC8A7E-40FB-47D1-A6C9-5DEAC223B310}" destId="{4D711191-F63A-4BF4-AE2C-AF2848DA7975}" srcOrd="7" destOrd="0" presId="urn:microsoft.com/office/officeart/2005/8/layout/hierarchy4"/>
    <dgm:cxn modelId="{44DAB085-EE3F-4B0E-9D86-40083733028F}" type="presParOf" srcId="{9EEC8A7E-40FB-47D1-A6C9-5DEAC223B310}" destId="{BA249EB6-3F3B-4252-A2F2-C713E10E5262}" srcOrd="8" destOrd="0" presId="urn:microsoft.com/office/officeart/2005/8/layout/hierarchy4"/>
    <dgm:cxn modelId="{B0DE3999-A12F-4B65-97C3-7CEC238852A5}" type="presParOf" srcId="{BA249EB6-3F3B-4252-A2F2-C713E10E5262}" destId="{4C32DBE1-556A-470B-829E-E9844B220418}" srcOrd="0" destOrd="0" presId="urn:microsoft.com/office/officeart/2005/8/layout/hierarchy4"/>
    <dgm:cxn modelId="{8B397D36-EFB4-4B81-9101-2B13CE947F43}" type="presParOf" srcId="{BA249EB6-3F3B-4252-A2F2-C713E10E5262}" destId="{69DB924C-F013-4C52-9C5B-7247466C8A7A}" srcOrd="1" destOrd="0" presId="urn:microsoft.com/office/officeart/2005/8/layout/hierarchy4"/>
    <dgm:cxn modelId="{72DA900A-3652-424F-894B-629185C83E87}" type="presParOf" srcId="{9EEC8A7E-40FB-47D1-A6C9-5DEAC223B310}" destId="{D109BBB7-9D72-4820-AF8A-BAE44636B022}" srcOrd="9" destOrd="0" presId="urn:microsoft.com/office/officeart/2005/8/layout/hierarchy4"/>
    <dgm:cxn modelId="{E9DC07F5-6E70-40BA-AAFD-D32478ADD0C8}" type="presParOf" srcId="{9EEC8A7E-40FB-47D1-A6C9-5DEAC223B310}" destId="{14DD8ECB-32AB-421F-8058-7F2813C6F7D4}" srcOrd="10" destOrd="0" presId="urn:microsoft.com/office/officeart/2005/8/layout/hierarchy4"/>
    <dgm:cxn modelId="{89D706D9-6526-426B-BFBF-470E203F7DC0}" type="presParOf" srcId="{14DD8ECB-32AB-421F-8058-7F2813C6F7D4}" destId="{2F4E9839-F652-41E8-A3E7-4F367E89EB22}" srcOrd="0" destOrd="0" presId="urn:microsoft.com/office/officeart/2005/8/layout/hierarchy4"/>
    <dgm:cxn modelId="{5ADAA757-91F1-44E9-951F-5C75B7B678AE}" type="presParOf" srcId="{14DD8ECB-32AB-421F-8058-7F2813C6F7D4}" destId="{40500D0B-3D54-4D76-BD44-32BF40EEB59B}" srcOrd="1" destOrd="0" presId="urn:microsoft.com/office/officeart/2005/8/layout/hierarchy4"/>
    <dgm:cxn modelId="{E640A9E1-79B9-4259-BAF4-B39DCD58F61D}" type="presParOf" srcId="{3C7B11F2-FBD4-4B56-9299-82B69C4987B5}" destId="{E78BFF67-9694-4F40-8614-2226F75312F8}" srcOrd="3" destOrd="0" presId="urn:microsoft.com/office/officeart/2005/8/layout/hierarchy4"/>
    <dgm:cxn modelId="{8CDB58C3-85AD-49BB-940A-CDA4644E700F}" type="presParOf" srcId="{3C7B11F2-FBD4-4B56-9299-82B69C4987B5}" destId="{2DB49190-EC14-4FB9-8D9C-EC114501E32F}" srcOrd="4" destOrd="0" presId="urn:microsoft.com/office/officeart/2005/8/layout/hierarchy4"/>
    <dgm:cxn modelId="{A497FF01-C57F-42C2-A362-ED21A44BA729}" type="presParOf" srcId="{2DB49190-EC14-4FB9-8D9C-EC114501E32F}" destId="{ED6CD876-4639-4A25-B008-479AF736A3A2}" srcOrd="0" destOrd="0" presId="urn:microsoft.com/office/officeart/2005/8/layout/hierarchy4"/>
    <dgm:cxn modelId="{7A105DDA-AFB3-4896-B83C-13044525DB87}" type="presParOf" srcId="{2DB49190-EC14-4FB9-8D9C-EC114501E32F}" destId="{04DB5E3C-AE8A-4DE0-BBFB-CB18918466F8}" srcOrd="1" destOrd="0" presId="urn:microsoft.com/office/officeart/2005/8/layout/hierarchy4"/>
    <dgm:cxn modelId="{161782F9-F06F-48CF-BDA4-B3706BD57077}" type="presParOf" srcId="{2DB49190-EC14-4FB9-8D9C-EC114501E32F}" destId="{4FC45BCA-EE05-4576-80D5-D96A5E39D5D1}" srcOrd="2" destOrd="0" presId="urn:microsoft.com/office/officeart/2005/8/layout/hierarchy4"/>
    <dgm:cxn modelId="{139FF149-79A3-47A1-BA87-A3F2BBA23183}" type="presParOf" srcId="{4FC45BCA-EE05-4576-80D5-D96A5E39D5D1}" destId="{3969AA48-EDC6-464F-9A45-4827FB960A6D}" srcOrd="0" destOrd="0" presId="urn:microsoft.com/office/officeart/2005/8/layout/hierarchy4"/>
    <dgm:cxn modelId="{4E45C6B8-855F-423F-B796-8FB5B3F3A00F}" type="presParOf" srcId="{3969AA48-EDC6-464F-9A45-4827FB960A6D}" destId="{E4DF9F7B-0954-48F8-A478-E35787BCE4D7}" srcOrd="0" destOrd="0" presId="urn:microsoft.com/office/officeart/2005/8/layout/hierarchy4"/>
    <dgm:cxn modelId="{E5AC5F56-46B4-4143-ABF4-97C7F48F12A8}" type="presParOf" srcId="{3969AA48-EDC6-464F-9A45-4827FB960A6D}" destId="{F451062C-EA1E-441F-9A99-148D1987B609}" srcOrd="1" destOrd="0" presId="urn:microsoft.com/office/officeart/2005/8/layout/hierarchy4"/>
    <dgm:cxn modelId="{38422807-A8AE-4CCA-AA7A-3185B0735194}" type="presParOf" srcId="{4FC45BCA-EE05-4576-80D5-D96A5E39D5D1}" destId="{DFB75EB4-1CC9-435A-9171-EE2EC898830E}" srcOrd="1" destOrd="0" presId="urn:microsoft.com/office/officeart/2005/8/layout/hierarchy4"/>
    <dgm:cxn modelId="{8C9678E5-B7CD-41B8-ABD5-23D974810E93}" type="presParOf" srcId="{4FC45BCA-EE05-4576-80D5-D96A5E39D5D1}" destId="{169D15E4-B775-466C-88EE-3194569BBBB6}" srcOrd="2" destOrd="0" presId="urn:microsoft.com/office/officeart/2005/8/layout/hierarchy4"/>
    <dgm:cxn modelId="{A5B3044B-E7EF-44B0-B307-F58C7B11188F}" type="presParOf" srcId="{169D15E4-B775-466C-88EE-3194569BBBB6}" destId="{16B5850F-F37D-450B-AE63-E1F32F5AA2DB}" srcOrd="0" destOrd="0" presId="urn:microsoft.com/office/officeart/2005/8/layout/hierarchy4"/>
    <dgm:cxn modelId="{CABF0BA1-35B9-409D-B424-A5E87785CCA6}" type="presParOf" srcId="{169D15E4-B775-466C-88EE-3194569BBBB6}" destId="{DEE42224-30A0-4424-9A46-1ACDF0DB7447}" srcOrd="1" destOrd="0" presId="urn:microsoft.com/office/officeart/2005/8/layout/hierarchy4"/>
    <dgm:cxn modelId="{94CA9C39-43DC-4BDD-BF43-9B8F3F8A029F}" type="presParOf" srcId="{4FC45BCA-EE05-4576-80D5-D96A5E39D5D1}" destId="{AAA3B00A-0D1C-4571-81ED-DEAA71100A9C}" srcOrd="3" destOrd="0" presId="urn:microsoft.com/office/officeart/2005/8/layout/hierarchy4"/>
    <dgm:cxn modelId="{18C997D0-D8A2-407D-8C17-44621DD2A02C}" type="presParOf" srcId="{4FC45BCA-EE05-4576-80D5-D96A5E39D5D1}" destId="{8BC70E35-9692-4DE8-8804-641E393764DF}" srcOrd="4" destOrd="0" presId="urn:microsoft.com/office/officeart/2005/8/layout/hierarchy4"/>
    <dgm:cxn modelId="{D4A13591-2150-4D90-9E64-9B51DEA64E28}" type="presParOf" srcId="{8BC70E35-9692-4DE8-8804-641E393764DF}" destId="{9AC67FB5-9F53-49EF-AE56-B016830C8578}" srcOrd="0" destOrd="0" presId="urn:microsoft.com/office/officeart/2005/8/layout/hierarchy4"/>
    <dgm:cxn modelId="{A9DAB26D-39CF-4F38-8375-FE4CEC7C7644}" type="presParOf" srcId="{8BC70E35-9692-4DE8-8804-641E393764DF}" destId="{0A24D151-4561-4E55-8BC7-40DA53DD0EC8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F8431A-0E9E-43FA-BA56-A443BDA33819}" type="doc">
      <dgm:prSet loTypeId="urn:microsoft.com/office/officeart/2005/8/layout/venn3" loCatId="relationship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7749B309-93CA-4E29-8C8D-8C5FB81FB82D}">
      <dgm:prSet/>
      <dgm:spPr/>
      <dgm:t>
        <a:bodyPr/>
        <a:lstStyle/>
        <a:p>
          <a:pPr rtl="0"/>
          <a:r>
            <a:rPr lang="zh-CN" baseline="0" dirty="0" smtClean="0"/>
            <a:t>管理型节水模式</a:t>
          </a:r>
          <a:endParaRPr lang="zh-CN" dirty="0"/>
        </a:p>
      </dgm:t>
    </dgm:pt>
    <dgm:pt modelId="{EC48B34D-8A01-4704-AA47-2CED4C4FFA24}" type="parTrans" cxnId="{1216AD92-B194-4A3B-9D1D-17236939F3C6}">
      <dgm:prSet/>
      <dgm:spPr/>
      <dgm:t>
        <a:bodyPr/>
        <a:lstStyle/>
        <a:p>
          <a:endParaRPr lang="zh-CN" altLang="en-US"/>
        </a:p>
      </dgm:t>
    </dgm:pt>
    <dgm:pt modelId="{1F76815F-EA27-4CCF-BB07-F7BD3070D5E7}" type="sibTrans" cxnId="{1216AD92-B194-4A3B-9D1D-17236939F3C6}">
      <dgm:prSet/>
      <dgm:spPr/>
      <dgm:t>
        <a:bodyPr/>
        <a:lstStyle/>
        <a:p>
          <a:endParaRPr lang="zh-CN" altLang="en-US"/>
        </a:p>
      </dgm:t>
    </dgm:pt>
    <dgm:pt modelId="{A3A3B4DA-6065-42FF-88F7-57061218FD7A}">
      <dgm:prSet/>
      <dgm:spPr/>
      <dgm:t>
        <a:bodyPr/>
        <a:lstStyle/>
        <a:p>
          <a:pPr rtl="0"/>
          <a:r>
            <a:rPr lang="zh-CN" baseline="0" smtClean="0"/>
            <a:t>工程型节水模式</a:t>
          </a:r>
          <a:endParaRPr lang="zh-CN"/>
        </a:p>
      </dgm:t>
    </dgm:pt>
    <dgm:pt modelId="{B521ABF2-6D11-461E-82FB-BE2BF71CD871}" type="parTrans" cxnId="{DCD79192-48FC-4F53-A674-9FFD57BD617A}">
      <dgm:prSet/>
      <dgm:spPr/>
      <dgm:t>
        <a:bodyPr/>
        <a:lstStyle/>
        <a:p>
          <a:endParaRPr lang="zh-CN" altLang="en-US"/>
        </a:p>
      </dgm:t>
    </dgm:pt>
    <dgm:pt modelId="{C1A5D749-4F99-400C-9D69-90BA1E92F43B}" type="sibTrans" cxnId="{DCD79192-48FC-4F53-A674-9FFD57BD617A}">
      <dgm:prSet/>
      <dgm:spPr/>
      <dgm:t>
        <a:bodyPr/>
        <a:lstStyle/>
        <a:p>
          <a:endParaRPr lang="zh-CN" altLang="en-US"/>
        </a:p>
      </dgm:t>
    </dgm:pt>
    <dgm:pt modelId="{E4AACBDB-2132-4D30-9197-4770EBAAD14D}">
      <dgm:prSet/>
      <dgm:spPr/>
      <dgm:t>
        <a:bodyPr/>
        <a:lstStyle/>
        <a:p>
          <a:pPr rtl="0"/>
          <a:r>
            <a:rPr lang="zh-CN" baseline="0" smtClean="0"/>
            <a:t>科技型节水模式</a:t>
          </a:r>
          <a:endParaRPr lang="zh-CN"/>
        </a:p>
      </dgm:t>
    </dgm:pt>
    <dgm:pt modelId="{1D582E60-DC8B-4F6B-9679-2241B2E0BEB7}" type="parTrans" cxnId="{3B7C4FB3-DC2D-4528-B1AB-7F8A94197CCB}">
      <dgm:prSet/>
      <dgm:spPr/>
      <dgm:t>
        <a:bodyPr/>
        <a:lstStyle/>
        <a:p>
          <a:endParaRPr lang="zh-CN" altLang="en-US"/>
        </a:p>
      </dgm:t>
    </dgm:pt>
    <dgm:pt modelId="{C8065DFE-7B67-4A64-A989-6E4C79933838}" type="sibTrans" cxnId="{3B7C4FB3-DC2D-4528-B1AB-7F8A94197CCB}">
      <dgm:prSet/>
      <dgm:spPr/>
      <dgm:t>
        <a:bodyPr/>
        <a:lstStyle/>
        <a:p>
          <a:endParaRPr lang="zh-CN" altLang="en-US"/>
        </a:p>
      </dgm:t>
    </dgm:pt>
    <dgm:pt modelId="{41FFC073-8138-4909-BA3F-57569ABD9404}">
      <dgm:prSet/>
      <dgm:spPr/>
      <dgm:t>
        <a:bodyPr/>
        <a:lstStyle/>
        <a:p>
          <a:pPr rtl="0"/>
          <a:r>
            <a:rPr lang="zh-CN" baseline="0" smtClean="0"/>
            <a:t>公众参与型节水模式</a:t>
          </a:r>
          <a:endParaRPr lang="zh-CN"/>
        </a:p>
      </dgm:t>
    </dgm:pt>
    <dgm:pt modelId="{DECA4FAF-3172-428B-8F55-FB9C18A1EE57}" type="parTrans" cxnId="{6268756F-43C6-46ED-9182-43B675EC05E7}">
      <dgm:prSet/>
      <dgm:spPr/>
      <dgm:t>
        <a:bodyPr/>
        <a:lstStyle/>
        <a:p>
          <a:endParaRPr lang="zh-CN" altLang="en-US"/>
        </a:p>
      </dgm:t>
    </dgm:pt>
    <dgm:pt modelId="{E86F58DE-6263-41F2-B7A3-7A6125D21B76}" type="sibTrans" cxnId="{6268756F-43C6-46ED-9182-43B675EC05E7}">
      <dgm:prSet/>
      <dgm:spPr/>
      <dgm:t>
        <a:bodyPr/>
        <a:lstStyle/>
        <a:p>
          <a:endParaRPr lang="zh-CN" altLang="en-US"/>
        </a:p>
      </dgm:t>
    </dgm:pt>
    <dgm:pt modelId="{D444730B-1EC3-4760-A52D-93007722874F}">
      <dgm:prSet/>
      <dgm:spPr/>
      <dgm:t>
        <a:bodyPr/>
        <a:lstStyle/>
        <a:p>
          <a:pPr rtl="0"/>
          <a:r>
            <a:rPr lang="zh-CN" baseline="0" smtClean="0"/>
            <a:t>循环利用型节水模式</a:t>
          </a:r>
          <a:endParaRPr lang="zh-CN"/>
        </a:p>
      </dgm:t>
    </dgm:pt>
    <dgm:pt modelId="{6B2838E2-9184-4FFD-B275-89070C30F4B2}" type="parTrans" cxnId="{B6A037EF-6615-43EA-A4C8-8CACEC496EDE}">
      <dgm:prSet/>
      <dgm:spPr/>
      <dgm:t>
        <a:bodyPr/>
        <a:lstStyle/>
        <a:p>
          <a:endParaRPr lang="zh-CN" altLang="en-US"/>
        </a:p>
      </dgm:t>
    </dgm:pt>
    <dgm:pt modelId="{2A37FDFB-6AED-488F-A5DA-03516C2CBF2D}" type="sibTrans" cxnId="{B6A037EF-6615-43EA-A4C8-8CACEC496EDE}">
      <dgm:prSet/>
      <dgm:spPr/>
      <dgm:t>
        <a:bodyPr/>
        <a:lstStyle/>
        <a:p>
          <a:endParaRPr lang="zh-CN" altLang="en-US"/>
        </a:p>
      </dgm:t>
    </dgm:pt>
    <dgm:pt modelId="{DCEB8CA4-378B-47C0-A4B9-318AF53CEBF7}" type="pres">
      <dgm:prSet presAssocID="{A0F8431A-0E9E-43FA-BA56-A443BDA33819}" presName="Name0" presStyleCnt="0">
        <dgm:presLayoutVars>
          <dgm:dir/>
          <dgm:resizeHandles val="exact"/>
        </dgm:presLayoutVars>
      </dgm:prSet>
      <dgm:spPr/>
    </dgm:pt>
    <dgm:pt modelId="{7A574602-DDF1-4F97-8847-C853741AC7BB}" type="pres">
      <dgm:prSet presAssocID="{7749B309-93CA-4E29-8C8D-8C5FB81FB82D}" presName="Name5" presStyleLbl="vennNode1" presStyleIdx="0" presStyleCnt="5">
        <dgm:presLayoutVars>
          <dgm:bulletEnabled val="1"/>
        </dgm:presLayoutVars>
      </dgm:prSet>
      <dgm:spPr/>
    </dgm:pt>
    <dgm:pt modelId="{BCFE4177-48D0-45DB-8BD6-32DFE90E1BFF}" type="pres">
      <dgm:prSet presAssocID="{1F76815F-EA27-4CCF-BB07-F7BD3070D5E7}" presName="space" presStyleCnt="0"/>
      <dgm:spPr/>
    </dgm:pt>
    <dgm:pt modelId="{F7B785E4-DB91-40D1-B33D-F84BB257F532}" type="pres">
      <dgm:prSet presAssocID="{A3A3B4DA-6065-42FF-88F7-57061218FD7A}" presName="Name5" presStyleLbl="vennNode1" presStyleIdx="1" presStyleCnt="5">
        <dgm:presLayoutVars>
          <dgm:bulletEnabled val="1"/>
        </dgm:presLayoutVars>
      </dgm:prSet>
      <dgm:spPr/>
    </dgm:pt>
    <dgm:pt modelId="{F7C68D0E-747C-4E3E-8AE4-279472FBF171}" type="pres">
      <dgm:prSet presAssocID="{C1A5D749-4F99-400C-9D69-90BA1E92F43B}" presName="space" presStyleCnt="0"/>
      <dgm:spPr/>
    </dgm:pt>
    <dgm:pt modelId="{A5978901-7E26-4E96-A42D-69A7D497EF48}" type="pres">
      <dgm:prSet presAssocID="{E4AACBDB-2132-4D30-9197-4770EBAAD14D}" presName="Name5" presStyleLbl="vennNode1" presStyleIdx="2" presStyleCnt="5">
        <dgm:presLayoutVars>
          <dgm:bulletEnabled val="1"/>
        </dgm:presLayoutVars>
      </dgm:prSet>
      <dgm:spPr/>
    </dgm:pt>
    <dgm:pt modelId="{6AE793C3-34A6-4208-8D38-C7A8C7AE41DB}" type="pres">
      <dgm:prSet presAssocID="{C8065DFE-7B67-4A64-A989-6E4C79933838}" presName="space" presStyleCnt="0"/>
      <dgm:spPr/>
    </dgm:pt>
    <dgm:pt modelId="{127198CA-AC89-413B-A923-05E83050ED7A}" type="pres">
      <dgm:prSet presAssocID="{41FFC073-8138-4909-BA3F-57569ABD9404}" presName="Name5" presStyleLbl="vennNode1" presStyleIdx="3" presStyleCnt="5">
        <dgm:presLayoutVars>
          <dgm:bulletEnabled val="1"/>
        </dgm:presLayoutVars>
      </dgm:prSet>
      <dgm:spPr/>
    </dgm:pt>
    <dgm:pt modelId="{4A30BBD8-3DB9-4AB5-BCE3-C5058A309D75}" type="pres">
      <dgm:prSet presAssocID="{E86F58DE-6263-41F2-B7A3-7A6125D21B76}" presName="space" presStyleCnt="0"/>
      <dgm:spPr/>
    </dgm:pt>
    <dgm:pt modelId="{A9D6989A-EA91-4F99-8045-4C579E72E1DA}" type="pres">
      <dgm:prSet presAssocID="{D444730B-1EC3-4760-A52D-93007722874F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B6A037EF-6615-43EA-A4C8-8CACEC496EDE}" srcId="{A0F8431A-0E9E-43FA-BA56-A443BDA33819}" destId="{D444730B-1EC3-4760-A52D-93007722874F}" srcOrd="4" destOrd="0" parTransId="{6B2838E2-9184-4FFD-B275-89070C30F4B2}" sibTransId="{2A37FDFB-6AED-488F-A5DA-03516C2CBF2D}"/>
    <dgm:cxn modelId="{4D15754F-70AF-4173-A0B7-79B38B64DE60}" type="presOf" srcId="{A0F8431A-0E9E-43FA-BA56-A443BDA33819}" destId="{DCEB8CA4-378B-47C0-A4B9-318AF53CEBF7}" srcOrd="0" destOrd="0" presId="urn:microsoft.com/office/officeart/2005/8/layout/venn3"/>
    <dgm:cxn modelId="{3B7C4FB3-DC2D-4528-B1AB-7F8A94197CCB}" srcId="{A0F8431A-0E9E-43FA-BA56-A443BDA33819}" destId="{E4AACBDB-2132-4D30-9197-4770EBAAD14D}" srcOrd="2" destOrd="0" parTransId="{1D582E60-DC8B-4F6B-9679-2241B2E0BEB7}" sibTransId="{C8065DFE-7B67-4A64-A989-6E4C79933838}"/>
    <dgm:cxn modelId="{1216AD92-B194-4A3B-9D1D-17236939F3C6}" srcId="{A0F8431A-0E9E-43FA-BA56-A443BDA33819}" destId="{7749B309-93CA-4E29-8C8D-8C5FB81FB82D}" srcOrd="0" destOrd="0" parTransId="{EC48B34D-8A01-4704-AA47-2CED4C4FFA24}" sibTransId="{1F76815F-EA27-4CCF-BB07-F7BD3070D5E7}"/>
    <dgm:cxn modelId="{78AFF5CE-6E27-432D-85B5-F62E4DC8C3B0}" type="presOf" srcId="{D444730B-1EC3-4760-A52D-93007722874F}" destId="{A9D6989A-EA91-4F99-8045-4C579E72E1DA}" srcOrd="0" destOrd="0" presId="urn:microsoft.com/office/officeart/2005/8/layout/venn3"/>
    <dgm:cxn modelId="{8938ADF5-690F-44DA-BFCB-99CD99C7D012}" type="presOf" srcId="{41FFC073-8138-4909-BA3F-57569ABD9404}" destId="{127198CA-AC89-413B-A923-05E83050ED7A}" srcOrd="0" destOrd="0" presId="urn:microsoft.com/office/officeart/2005/8/layout/venn3"/>
    <dgm:cxn modelId="{107E83D1-B6E1-4B31-94EB-2D9979C89B2C}" type="presOf" srcId="{E4AACBDB-2132-4D30-9197-4770EBAAD14D}" destId="{A5978901-7E26-4E96-A42D-69A7D497EF48}" srcOrd="0" destOrd="0" presId="urn:microsoft.com/office/officeart/2005/8/layout/venn3"/>
    <dgm:cxn modelId="{6268756F-43C6-46ED-9182-43B675EC05E7}" srcId="{A0F8431A-0E9E-43FA-BA56-A443BDA33819}" destId="{41FFC073-8138-4909-BA3F-57569ABD9404}" srcOrd="3" destOrd="0" parTransId="{DECA4FAF-3172-428B-8F55-FB9C18A1EE57}" sibTransId="{E86F58DE-6263-41F2-B7A3-7A6125D21B76}"/>
    <dgm:cxn modelId="{E79669C4-7BBC-42E0-9A12-8C2E3FFD4784}" type="presOf" srcId="{7749B309-93CA-4E29-8C8D-8C5FB81FB82D}" destId="{7A574602-DDF1-4F97-8847-C853741AC7BB}" srcOrd="0" destOrd="0" presId="urn:microsoft.com/office/officeart/2005/8/layout/venn3"/>
    <dgm:cxn modelId="{DCD79192-48FC-4F53-A674-9FFD57BD617A}" srcId="{A0F8431A-0E9E-43FA-BA56-A443BDA33819}" destId="{A3A3B4DA-6065-42FF-88F7-57061218FD7A}" srcOrd="1" destOrd="0" parTransId="{B521ABF2-6D11-461E-82FB-BE2BF71CD871}" sibTransId="{C1A5D749-4F99-400C-9D69-90BA1E92F43B}"/>
    <dgm:cxn modelId="{D21FDD89-753E-4DA0-A0C0-FF9F6A35C5D8}" type="presOf" srcId="{A3A3B4DA-6065-42FF-88F7-57061218FD7A}" destId="{F7B785E4-DB91-40D1-B33D-F84BB257F532}" srcOrd="0" destOrd="0" presId="urn:microsoft.com/office/officeart/2005/8/layout/venn3"/>
    <dgm:cxn modelId="{9C64F324-7129-419E-B6A9-FC703A4E8707}" type="presParOf" srcId="{DCEB8CA4-378B-47C0-A4B9-318AF53CEBF7}" destId="{7A574602-DDF1-4F97-8847-C853741AC7BB}" srcOrd="0" destOrd="0" presId="urn:microsoft.com/office/officeart/2005/8/layout/venn3"/>
    <dgm:cxn modelId="{0C865FE5-D6A0-4E3D-A470-CB1F813E8994}" type="presParOf" srcId="{DCEB8CA4-378B-47C0-A4B9-318AF53CEBF7}" destId="{BCFE4177-48D0-45DB-8BD6-32DFE90E1BFF}" srcOrd="1" destOrd="0" presId="urn:microsoft.com/office/officeart/2005/8/layout/venn3"/>
    <dgm:cxn modelId="{69C8818D-2715-48D5-82CB-4C2B3068507F}" type="presParOf" srcId="{DCEB8CA4-378B-47C0-A4B9-318AF53CEBF7}" destId="{F7B785E4-DB91-40D1-B33D-F84BB257F532}" srcOrd="2" destOrd="0" presId="urn:microsoft.com/office/officeart/2005/8/layout/venn3"/>
    <dgm:cxn modelId="{932C8475-8B1D-4C44-95D8-CA9A2A2F5EEB}" type="presParOf" srcId="{DCEB8CA4-378B-47C0-A4B9-318AF53CEBF7}" destId="{F7C68D0E-747C-4E3E-8AE4-279472FBF171}" srcOrd="3" destOrd="0" presId="urn:microsoft.com/office/officeart/2005/8/layout/venn3"/>
    <dgm:cxn modelId="{9394D625-A40D-453E-80BA-3553F4C6A2BE}" type="presParOf" srcId="{DCEB8CA4-378B-47C0-A4B9-318AF53CEBF7}" destId="{A5978901-7E26-4E96-A42D-69A7D497EF48}" srcOrd="4" destOrd="0" presId="urn:microsoft.com/office/officeart/2005/8/layout/venn3"/>
    <dgm:cxn modelId="{BB95C35E-F39B-4ABF-A727-7FADBEB4322F}" type="presParOf" srcId="{DCEB8CA4-378B-47C0-A4B9-318AF53CEBF7}" destId="{6AE793C3-34A6-4208-8D38-C7A8C7AE41DB}" srcOrd="5" destOrd="0" presId="urn:microsoft.com/office/officeart/2005/8/layout/venn3"/>
    <dgm:cxn modelId="{922F39CC-173D-4C39-9362-D3A5928A04C4}" type="presParOf" srcId="{DCEB8CA4-378B-47C0-A4B9-318AF53CEBF7}" destId="{127198CA-AC89-413B-A923-05E83050ED7A}" srcOrd="6" destOrd="0" presId="urn:microsoft.com/office/officeart/2005/8/layout/venn3"/>
    <dgm:cxn modelId="{2C2556B3-CAB6-4D51-91F1-06E0E8CB25EB}" type="presParOf" srcId="{DCEB8CA4-378B-47C0-A4B9-318AF53CEBF7}" destId="{4A30BBD8-3DB9-4AB5-BCE3-C5058A309D75}" srcOrd="7" destOrd="0" presId="urn:microsoft.com/office/officeart/2005/8/layout/venn3"/>
    <dgm:cxn modelId="{23E1A873-62F7-4DA5-8AB8-A43EE7B73964}" type="presParOf" srcId="{DCEB8CA4-378B-47C0-A4B9-318AF53CEBF7}" destId="{A9D6989A-EA91-4F99-8045-4C579E72E1DA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B54C7B-34E7-45FA-87FE-33AB03D3ED45}">
      <dsp:nvSpPr>
        <dsp:cNvPr id="0" name=""/>
        <dsp:cNvSpPr/>
      </dsp:nvSpPr>
      <dsp:spPr>
        <a:xfrm>
          <a:off x="8129" y="963"/>
          <a:ext cx="11075989" cy="1678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6500" kern="1200" baseline="0" smtClean="0"/>
            <a:t>水的应用图解</a:t>
          </a:r>
          <a:endParaRPr lang="zh-CN" sz="6500" kern="1200"/>
        </a:p>
      </dsp:txBody>
      <dsp:txXfrm>
        <a:off x="57289" y="50123"/>
        <a:ext cx="10977669" cy="1580116"/>
      </dsp:txXfrm>
    </dsp:sp>
    <dsp:sp modelId="{DC3292B5-B50D-4783-8A39-2C90AA58B117}">
      <dsp:nvSpPr>
        <dsp:cNvPr id="0" name=""/>
        <dsp:cNvSpPr/>
      </dsp:nvSpPr>
      <dsp:spPr>
        <a:xfrm>
          <a:off x="8129" y="1871695"/>
          <a:ext cx="2722648" cy="16784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 baseline="0" dirty="0" smtClean="0"/>
            <a:t>日常生活用水</a:t>
          </a:r>
          <a:endParaRPr lang="zh-CN" sz="3800" kern="1200" dirty="0"/>
        </a:p>
      </dsp:txBody>
      <dsp:txXfrm>
        <a:off x="57289" y="1920855"/>
        <a:ext cx="2624328" cy="1580116"/>
      </dsp:txXfrm>
    </dsp:sp>
    <dsp:sp modelId="{A3E60B1C-3E0E-4641-9FD8-0D1202F6DA31}">
      <dsp:nvSpPr>
        <dsp:cNvPr id="0" name=""/>
        <dsp:cNvSpPr/>
      </dsp:nvSpPr>
      <dsp:spPr>
        <a:xfrm>
          <a:off x="8129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做饭喝水</a:t>
          </a:r>
          <a:endParaRPr lang="zh-CN" sz="2000" kern="1200" dirty="0"/>
        </a:p>
      </dsp:txBody>
      <dsp:txXfrm>
        <a:off x="33986" y="3768284"/>
        <a:ext cx="831116" cy="1626722"/>
      </dsp:txXfrm>
    </dsp:sp>
    <dsp:sp modelId="{159EF92F-5382-4B4A-85B2-97F9032B82E4}">
      <dsp:nvSpPr>
        <dsp:cNvPr id="0" name=""/>
        <dsp:cNvSpPr/>
      </dsp:nvSpPr>
      <dsp:spPr>
        <a:xfrm>
          <a:off x="928038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洗衣洗菜</a:t>
          </a:r>
          <a:endParaRPr lang="zh-CN" sz="2000" kern="1200" dirty="0"/>
        </a:p>
      </dsp:txBody>
      <dsp:txXfrm>
        <a:off x="953895" y="3768284"/>
        <a:ext cx="831116" cy="1626722"/>
      </dsp:txXfrm>
    </dsp:sp>
    <dsp:sp modelId="{BA8F0A5F-B1DD-48B9-8B09-F827E37E5951}">
      <dsp:nvSpPr>
        <dsp:cNvPr id="0" name=""/>
        <dsp:cNvSpPr/>
      </dsp:nvSpPr>
      <dsp:spPr>
        <a:xfrm>
          <a:off x="1847948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洗浴冲厕</a:t>
          </a:r>
          <a:endParaRPr lang="zh-CN" sz="2000" kern="1200" dirty="0"/>
        </a:p>
      </dsp:txBody>
      <dsp:txXfrm>
        <a:off x="1873805" y="3768284"/>
        <a:ext cx="831116" cy="1626722"/>
      </dsp:txXfrm>
    </dsp:sp>
    <dsp:sp modelId="{B88BA8CF-E7A7-434A-AA84-9CA7FA1F719B}">
      <dsp:nvSpPr>
        <dsp:cNvPr id="0" name=""/>
        <dsp:cNvSpPr/>
      </dsp:nvSpPr>
      <dsp:spPr>
        <a:xfrm>
          <a:off x="2804936" y="1871695"/>
          <a:ext cx="5482376" cy="16784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 baseline="0" dirty="0" smtClean="0"/>
            <a:t>水的利用</a:t>
          </a:r>
          <a:endParaRPr lang="zh-CN" sz="3800" kern="1200" dirty="0"/>
        </a:p>
      </dsp:txBody>
      <dsp:txXfrm>
        <a:off x="2854096" y="1920855"/>
        <a:ext cx="5384056" cy="1580116"/>
      </dsp:txXfrm>
    </dsp:sp>
    <dsp:sp modelId="{91CD8617-0DD0-448C-BBE6-B0D48127F42B}">
      <dsp:nvSpPr>
        <dsp:cNvPr id="0" name=""/>
        <dsp:cNvSpPr/>
      </dsp:nvSpPr>
      <dsp:spPr>
        <a:xfrm>
          <a:off x="2804936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水冷空调</a:t>
          </a:r>
          <a:endParaRPr lang="zh-CN" sz="2000" kern="1200" dirty="0"/>
        </a:p>
      </dsp:txBody>
      <dsp:txXfrm>
        <a:off x="2830793" y="3768284"/>
        <a:ext cx="831116" cy="1626722"/>
      </dsp:txXfrm>
    </dsp:sp>
    <dsp:sp modelId="{AB333473-48DC-42FF-AEC2-D63D53499862}">
      <dsp:nvSpPr>
        <dsp:cNvPr id="0" name=""/>
        <dsp:cNvSpPr/>
      </dsp:nvSpPr>
      <dsp:spPr>
        <a:xfrm>
          <a:off x="3724845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水与减震</a:t>
          </a:r>
          <a:endParaRPr lang="zh-CN" sz="2000" kern="1200" dirty="0"/>
        </a:p>
      </dsp:txBody>
      <dsp:txXfrm>
        <a:off x="3750702" y="3768284"/>
        <a:ext cx="831116" cy="1626722"/>
      </dsp:txXfrm>
    </dsp:sp>
    <dsp:sp modelId="{EA21F350-DD19-4A47-84EE-53EEB102C06A}">
      <dsp:nvSpPr>
        <dsp:cNvPr id="0" name=""/>
        <dsp:cNvSpPr/>
      </dsp:nvSpPr>
      <dsp:spPr>
        <a:xfrm>
          <a:off x="4644754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音乐水雾</a:t>
          </a:r>
          <a:endParaRPr lang="zh-CN" sz="2000" kern="1200" dirty="0"/>
        </a:p>
      </dsp:txBody>
      <dsp:txXfrm>
        <a:off x="4670611" y="3768284"/>
        <a:ext cx="831116" cy="1626722"/>
      </dsp:txXfrm>
    </dsp:sp>
    <dsp:sp modelId="{D5CDAA41-C392-4B75-B872-9A291D5C924D}">
      <dsp:nvSpPr>
        <dsp:cNvPr id="0" name=""/>
        <dsp:cNvSpPr/>
      </dsp:nvSpPr>
      <dsp:spPr>
        <a:xfrm>
          <a:off x="5564663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水利发电</a:t>
          </a:r>
          <a:endParaRPr lang="zh-CN" sz="2000" kern="1200" dirty="0"/>
        </a:p>
      </dsp:txBody>
      <dsp:txXfrm>
        <a:off x="5590520" y="3768284"/>
        <a:ext cx="831116" cy="1626722"/>
      </dsp:txXfrm>
    </dsp:sp>
    <dsp:sp modelId="{4C32DBE1-556A-470B-829E-E9844B220418}">
      <dsp:nvSpPr>
        <dsp:cNvPr id="0" name=""/>
        <dsp:cNvSpPr/>
      </dsp:nvSpPr>
      <dsp:spPr>
        <a:xfrm>
          <a:off x="6484573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雨水利用</a:t>
          </a:r>
          <a:endParaRPr lang="zh-CN" sz="2000" kern="1200" dirty="0"/>
        </a:p>
      </dsp:txBody>
      <dsp:txXfrm>
        <a:off x="6510430" y="3768284"/>
        <a:ext cx="831116" cy="1626722"/>
      </dsp:txXfrm>
    </dsp:sp>
    <dsp:sp modelId="{2F4E9839-F652-41E8-A3E7-4F367E89EB22}">
      <dsp:nvSpPr>
        <dsp:cNvPr id="0" name=""/>
        <dsp:cNvSpPr/>
      </dsp:nvSpPr>
      <dsp:spPr>
        <a:xfrm>
          <a:off x="7404482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再生水利用</a:t>
          </a:r>
          <a:endParaRPr lang="zh-CN" sz="2000" kern="1200" dirty="0"/>
        </a:p>
      </dsp:txBody>
      <dsp:txXfrm>
        <a:off x="7430339" y="3768284"/>
        <a:ext cx="831116" cy="1626722"/>
      </dsp:txXfrm>
    </dsp:sp>
    <dsp:sp modelId="{ED6CD876-4639-4A25-B008-479AF736A3A2}">
      <dsp:nvSpPr>
        <dsp:cNvPr id="0" name=""/>
        <dsp:cNvSpPr/>
      </dsp:nvSpPr>
      <dsp:spPr>
        <a:xfrm>
          <a:off x="8361470" y="1871695"/>
          <a:ext cx="2722648" cy="167843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 baseline="0" dirty="0" smtClean="0"/>
            <a:t>海水淡化技术</a:t>
          </a:r>
          <a:endParaRPr lang="zh-CN" sz="3800" kern="1200" dirty="0"/>
        </a:p>
      </dsp:txBody>
      <dsp:txXfrm>
        <a:off x="8410630" y="1920855"/>
        <a:ext cx="2624328" cy="1580116"/>
      </dsp:txXfrm>
    </dsp:sp>
    <dsp:sp modelId="{E4DF9F7B-0954-48F8-A478-E35787BCE4D7}">
      <dsp:nvSpPr>
        <dsp:cNvPr id="0" name=""/>
        <dsp:cNvSpPr/>
      </dsp:nvSpPr>
      <dsp:spPr>
        <a:xfrm>
          <a:off x="8361470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蒸馏</a:t>
          </a:r>
          <a:endParaRPr lang="zh-CN" sz="2000" kern="1200" dirty="0"/>
        </a:p>
      </dsp:txBody>
      <dsp:txXfrm>
        <a:off x="8387327" y="3768284"/>
        <a:ext cx="831116" cy="1626722"/>
      </dsp:txXfrm>
    </dsp:sp>
    <dsp:sp modelId="{16B5850F-F37D-450B-AE63-E1F32F5AA2DB}">
      <dsp:nvSpPr>
        <dsp:cNvPr id="0" name=""/>
        <dsp:cNvSpPr/>
      </dsp:nvSpPr>
      <dsp:spPr>
        <a:xfrm>
          <a:off x="9281379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电渗析</a:t>
          </a:r>
          <a:endParaRPr lang="zh-CN" sz="2000" kern="1200" dirty="0"/>
        </a:p>
      </dsp:txBody>
      <dsp:txXfrm>
        <a:off x="9307236" y="3768284"/>
        <a:ext cx="831116" cy="1626722"/>
      </dsp:txXfrm>
    </dsp:sp>
    <dsp:sp modelId="{9AC67FB5-9F53-49EF-AE56-B016830C8578}">
      <dsp:nvSpPr>
        <dsp:cNvPr id="0" name=""/>
        <dsp:cNvSpPr/>
      </dsp:nvSpPr>
      <dsp:spPr>
        <a:xfrm>
          <a:off x="10201289" y="3742427"/>
          <a:ext cx="882830" cy="167843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baseline="0" dirty="0" smtClean="0"/>
            <a:t>反渗透</a:t>
          </a:r>
          <a:endParaRPr lang="zh-CN" sz="2000" kern="1200" dirty="0"/>
        </a:p>
      </dsp:txBody>
      <dsp:txXfrm>
        <a:off x="10227146" y="3768284"/>
        <a:ext cx="831116" cy="16267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574602-DDF1-4F97-8847-C853741AC7BB}">
      <dsp:nvSpPr>
        <dsp:cNvPr id="0" name=""/>
        <dsp:cNvSpPr/>
      </dsp:nvSpPr>
      <dsp:spPr>
        <a:xfrm>
          <a:off x="1281" y="612833"/>
          <a:ext cx="2499665" cy="2499665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565" tIns="41910" rIns="137565" bIns="4191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baseline="0" dirty="0" smtClean="0"/>
            <a:t>管理型节水模式</a:t>
          </a:r>
          <a:endParaRPr lang="zh-CN" sz="3300" kern="1200" dirty="0"/>
        </a:p>
      </dsp:txBody>
      <dsp:txXfrm>
        <a:off x="367348" y="978900"/>
        <a:ext cx="1767531" cy="1767531"/>
      </dsp:txXfrm>
    </dsp:sp>
    <dsp:sp modelId="{F7B785E4-DB91-40D1-B33D-F84BB257F532}">
      <dsp:nvSpPr>
        <dsp:cNvPr id="0" name=""/>
        <dsp:cNvSpPr/>
      </dsp:nvSpPr>
      <dsp:spPr>
        <a:xfrm>
          <a:off x="2001014" y="612833"/>
          <a:ext cx="2499665" cy="249966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565" tIns="41910" rIns="137565" bIns="4191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baseline="0" smtClean="0"/>
            <a:t>工程型节水模式</a:t>
          </a:r>
          <a:endParaRPr lang="zh-CN" sz="3300" kern="1200"/>
        </a:p>
      </dsp:txBody>
      <dsp:txXfrm>
        <a:off x="2367081" y="978900"/>
        <a:ext cx="1767531" cy="1767531"/>
      </dsp:txXfrm>
    </dsp:sp>
    <dsp:sp modelId="{A5978901-7E26-4E96-A42D-69A7D497EF48}">
      <dsp:nvSpPr>
        <dsp:cNvPr id="0" name=""/>
        <dsp:cNvSpPr/>
      </dsp:nvSpPr>
      <dsp:spPr>
        <a:xfrm>
          <a:off x="4000746" y="612833"/>
          <a:ext cx="2499665" cy="2499665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565" tIns="41910" rIns="137565" bIns="4191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baseline="0" smtClean="0"/>
            <a:t>科技型节水模式</a:t>
          </a:r>
          <a:endParaRPr lang="zh-CN" sz="3300" kern="1200"/>
        </a:p>
      </dsp:txBody>
      <dsp:txXfrm>
        <a:off x="4366813" y="978900"/>
        <a:ext cx="1767531" cy="1767531"/>
      </dsp:txXfrm>
    </dsp:sp>
    <dsp:sp modelId="{127198CA-AC89-413B-A923-05E83050ED7A}">
      <dsp:nvSpPr>
        <dsp:cNvPr id="0" name=""/>
        <dsp:cNvSpPr/>
      </dsp:nvSpPr>
      <dsp:spPr>
        <a:xfrm>
          <a:off x="6000479" y="612833"/>
          <a:ext cx="2499665" cy="2499665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565" tIns="41910" rIns="137565" bIns="4191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baseline="0" smtClean="0"/>
            <a:t>公众参与型节水模式</a:t>
          </a:r>
          <a:endParaRPr lang="zh-CN" sz="3300" kern="1200"/>
        </a:p>
      </dsp:txBody>
      <dsp:txXfrm>
        <a:off x="6366546" y="978900"/>
        <a:ext cx="1767531" cy="1767531"/>
      </dsp:txXfrm>
    </dsp:sp>
    <dsp:sp modelId="{A9D6989A-EA91-4F99-8045-4C579E72E1DA}">
      <dsp:nvSpPr>
        <dsp:cNvPr id="0" name=""/>
        <dsp:cNvSpPr/>
      </dsp:nvSpPr>
      <dsp:spPr>
        <a:xfrm>
          <a:off x="8000211" y="612833"/>
          <a:ext cx="2499665" cy="2499665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7565" tIns="41910" rIns="137565" bIns="41910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baseline="0" smtClean="0"/>
            <a:t>循环利用型节水模式</a:t>
          </a:r>
          <a:endParaRPr lang="zh-CN" sz="3300" kern="1200"/>
        </a:p>
      </dsp:txBody>
      <dsp:txXfrm>
        <a:off x="8366278" y="978900"/>
        <a:ext cx="1767531" cy="17675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921616-BA48-4C60-9894-E36E9BF2479D}" type="datetimeFigureOut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4784A-46F6-4FEA-87D1-EA9656FE7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129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61A12-B25D-44F0-810A-039D53086576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EDB07-E4B8-4E02-9E1E-258604ED6E6B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5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71378-7A96-437A-B77D-331151F97A1D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706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450542" y="6250164"/>
            <a:ext cx="5048920" cy="365125"/>
          </a:xfrm>
        </p:spPr>
        <p:txBody>
          <a:bodyPr/>
          <a:lstStyle/>
          <a:p>
            <a:fld id="{D7410034-4E79-4F57-B086-014CA25A1243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0642899" y="6250164"/>
            <a:ext cx="1549101" cy="365125"/>
          </a:xfrm>
        </p:spPr>
        <p:txBody>
          <a:bodyPr/>
          <a:lstStyle/>
          <a:p>
            <a:fld id="{FFE48D77-FBE0-4624-B421-669A473974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22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802636"/>
            <a:ext cx="10972800" cy="1252728"/>
          </a:xfrm>
        </p:spPr>
        <p:txBody>
          <a:bodyPr/>
          <a:lstStyle>
            <a:lvl1pPr marL="3240000"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57145-411A-4B40-9C7E-12F3F48DCDF5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09600" y="4256088"/>
            <a:ext cx="10972800" cy="1439862"/>
          </a:xfrm>
        </p:spPr>
        <p:txBody>
          <a:bodyPr/>
          <a:lstStyle>
            <a:lvl1pPr marL="3600000">
              <a:defRPr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41024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662-9530-4A33-A443-3E71B65C4CF6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6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EFDFB-0DDE-49E4-89C5-8A630C7A0F7F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706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22A02-F548-4DF6-B9F2-D389DDA6C43F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37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ADC3-94BF-475E-B654-FFD2012D9530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31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C5FD0-7BA1-419A-A464-C50606D79FCD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34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75AC0-E195-4D74-AD41-AAA8B65B0751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15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1BA56-D353-497C-AFA3-7EAEDE04A3A4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735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50542" y="624667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  <a:ea typeface="微软雅黑" panose="020B0503020204020204" pitchFamily="34" charset="-122"/>
              </a:defRPr>
            </a:lvl1pPr>
          </a:lstStyle>
          <a:p>
            <a:fld id="{4B096E08-A66B-4111-A2F0-FB7460D1C6EF}" type="datetime1">
              <a:rPr lang="zh-CN" altLang="en-US" smtClean="0"/>
              <a:t>2024/11/11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42899" y="6270158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aseline="0">
                <a:solidFill>
                  <a:schemeClr val="tx2"/>
                </a:solidFill>
                <a:ea typeface="微软雅黑" panose="020B0503020204020204" pitchFamily="34" charset="-122"/>
              </a:defRPr>
            </a:lvl1pPr>
          </a:lstStyle>
          <a:p>
            <a:fld id="{3A743C95-B6B7-40CE-A0A8-F278D528FAB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47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3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rgbClr val="FFFFFF"/>
          </a:solidFill>
          <a:latin typeface="+mj-lt"/>
          <a:ea typeface="微软雅黑" panose="020B0503020204020204" pitchFamily="34" charset="-122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rgbClr val="002060"/>
        </a:buClr>
        <a:buSzPct val="80000"/>
        <a:buFont typeface="Wingdings" panose="05000000000000000000" pitchFamily="2" charset="2"/>
        <a:buChar char="Ø"/>
        <a:defRPr sz="2400" kern="1200" baseline="0">
          <a:solidFill>
            <a:schemeClr val="tx2"/>
          </a:solidFill>
          <a:latin typeface="+mn-lt"/>
          <a:ea typeface="微软雅黑" panose="020B0503020204020204" pitchFamily="34" charset="-122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rgbClr val="002060"/>
        </a:buClr>
        <a:buSzPct val="80000"/>
        <a:buFont typeface="Wingdings" panose="05000000000000000000" pitchFamily="2" charset="2"/>
        <a:buChar char="ü"/>
        <a:defRPr sz="2200" kern="1200" baseline="0">
          <a:solidFill>
            <a:schemeClr val="tx2"/>
          </a:solidFill>
          <a:latin typeface="+mn-lt"/>
          <a:ea typeface="微软雅黑" panose="020B0503020204020204" pitchFamily="34" charset="-122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 baseline="0">
          <a:solidFill>
            <a:schemeClr val="tx2"/>
          </a:solidFill>
          <a:latin typeface="+mn-lt"/>
          <a:ea typeface="微软雅黑" panose="020B0503020204020204" pitchFamily="34" charset="-122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 baseline="0">
          <a:solidFill>
            <a:schemeClr val="tx2"/>
          </a:solidFill>
          <a:latin typeface="+mn-lt"/>
          <a:ea typeface="微软雅黑" panose="020B0503020204020204" pitchFamily="34" charset="-122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 baseline="0">
          <a:solidFill>
            <a:schemeClr val="tx2"/>
          </a:solidFill>
          <a:latin typeface="+mn-lt"/>
          <a:ea typeface="微软雅黑" panose="020B0503020204020204" pitchFamily="34" charset="-122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水资源利用与节水</a:t>
            </a:r>
            <a:endParaRPr lang="zh-CN" altLang="en-US" dirty="0" smtClean="0"/>
          </a:p>
        </p:txBody>
      </p:sp>
      <p:sp>
        <p:nvSpPr>
          <p:cNvPr id="3" name="文本占位符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北京节水展馆</a:t>
            </a:r>
            <a:endParaRPr lang="en-US" altLang="zh-CN" dirty="0" smtClean="0"/>
          </a:p>
          <a:p>
            <a:pPr lvl="0"/>
            <a:fld id="{7EE59865-B267-4DFD-B043-31F56FB7994C}" type="datetime6">
              <a:rPr lang="zh-CN" altLang="zh-CN"/>
              <a:t>2024年11月</a:t>
            </a:fld>
            <a:endParaRPr lang="zh-CN" altLang="en-US" dirty="0" smtClean="0"/>
          </a:p>
        </p:txBody>
      </p:sp>
      <p:pic>
        <p:nvPicPr>
          <p:cNvPr id="6" name="PBackMusi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78983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1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6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节水技术标准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北京市目前实施了五大类</a:t>
            </a:r>
            <a:r>
              <a:rPr lang="en-US" altLang="zh-CN" smtClean="0"/>
              <a:t>68</a:t>
            </a:r>
            <a:r>
              <a:rPr lang="zh-CN" altLang="en-US" smtClean="0"/>
              <a:t>项节水相关技术标准。其中包括：</a:t>
            </a:r>
          </a:p>
          <a:p>
            <a:pPr lvl="1"/>
            <a:r>
              <a:rPr lang="zh-CN" altLang="en-US" smtClean="0"/>
              <a:t>用水器具、设备、产品标准；</a:t>
            </a:r>
          </a:p>
          <a:p>
            <a:pPr lvl="1"/>
            <a:r>
              <a:rPr lang="zh-CN" altLang="en-US" smtClean="0"/>
              <a:t>水质标准；</a:t>
            </a:r>
          </a:p>
          <a:p>
            <a:pPr lvl="1"/>
            <a:r>
              <a:rPr lang="zh-CN" altLang="en-US" smtClean="0"/>
              <a:t>工业用水标准；</a:t>
            </a:r>
          </a:p>
          <a:p>
            <a:pPr lvl="1"/>
            <a:r>
              <a:rPr lang="zh-CN" altLang="en-US" smtClean="0"/>
              <a:t>建筑给水排水标准、灌溉用水标准等。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8D77-FBE0-4624-B421-669A4739741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510676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节水器具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使用节水器具是节水工作的重要环节。生活中节水器具主要包括：</a:t>
            </a:r>
          </a:p>
          <a:p>
            <a:pPr lvl="1"/>
            <a:r>
              <a:rPr lang="zh-CN" altLang="en-US" smtClean="0"/>
              <a:t>水龙头</a:t>
            </a:r>
          </a:p>
          <a:p>
            <a:pPr lvl="1"/>
            <a:r>
              <a:rPr lang="zh-CN" altLang="en-US" smtClean="0"/>
              <a:t>便器及配套系统</a:t>
            </a:r>
          </a:p>
          <a:p>
            <a:pPr lvl="1"/>
            <a:r>
              <a:rPr lang="zh-CN" altLang="en-US" smtClean="0"/>
              <a:t>沐浴器</a:t>
            </a:r>
          </a:p>
          <a:p>
            <a:pPr lvl="1"/>
            <a:r>
              <a:rPr lang="zh-CN" altLang="en-US" smtClean="0"/>
              <a:t>冲洗阀</a:t>
            </a:r>
            <a:r>
              <a:rPr lang="en-US" altLang="zh-CN" smtClean="0"/>
              <a:t>……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8D77-FBE0-4624-B421-669A4739741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28330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北京五种节水模式</a:t>
            </a:r>
            <a:endParaRPr lang="zh-CN" altLang="en-US" smtClean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629741881"/>
              </p:ext>
            </p:extLst>
          </p:nvPr>
        </p:nvGraphicFramePr>
        <p:xfrm>
          <a:off x="1162757" y="2675466"/>
          <a:ext cx="10501159" cy="3725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8D77-FBE0-4624-B421-669A4739741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225027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A574602-DDF1-4F97-8847-C853741AC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7A574602-DDF1-4F97-8847-C853741AC7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7A574602-DDF1-4F97-8847-C853741AC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7A574602-DDF1-4F97-8847-C853741AC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7B785E4-DB91-40D1-B33D-F84BB257F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dgm id="{F7B785E4-DB91-40D1-B33D-F84BB257F5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F7B785E4-DB91-40D1-B33D-F84BB257F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dgm id="{F7B785E4-DB91-40D1-B33D-F84BB257F5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5978901-7E26-4E96-A42D-69A7D497E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A5978901-7E26-4E96-A42D-69A7D497EF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dgm id="{A5978901-7E26-4E96-A42D-69A7D497E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dgm id="{A5978901-7E26-4E96-A42D-69A7D497E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7198CA-AC89-413B-A923-05E83050ED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dgm id="{127198CA-AC89-413B-A923-05E83050ED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dgm id="{127198CA-AC89-413B-A923-05E83050ED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dgm id="{127198CA-AC89-413B-A923-05E83050ED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D6989A-EA91-4F99-8045-4C579E72E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graphicEl>
                                              <a:dgm id="{A9D6989A-EA91-4F99-8045-4C579E72E1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graphicEl>
                                              <a:dgm id="{A9D6989A-EA91-4F99-8045-4C579E72E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dgm id="{A9D6989A-EA91-4F99-8045-4C579E72E1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zh-CN" altLang="en-US" dirty="0" smtClean="0">
                <a:hlinkClick r:id="rId2" action="ppaction://hlinksldjump"/>
              </a:rPr>
              <a:t>一、水的知识</a:t>
            </a:r>
            <a:endParaRPr lang="en-US" altLang="zh-CN" dirty="0" smtClean="0"/>
          </a:p>
          <a:p>
            <a:pPr marL="0" indent="0" algn="ctr">
              <a:lnSpc>
                <a:spcPct val="200000"/>
              </a:lnSpc>
              <a:buNone/>
            </a:pPr>
            <a:r>
              <a:rPr lang="zh-CN" altLang="en-US" dirty="0" smtClean="0">
                <a:hlinkClick r:id="rId3" action="ppaction://hlinksldjump"/>
              </a:rPr>
              <a:t>二、水的应用</a:t>
            </a:r>
            <a:endParaRPr lang="en-US" altLang="zh-CN" dirty="0" smtClean="0"/>
          </a:p>
          <a:p>
            <a:pPr marL="0" indent="0" algn="ctr">
              <a:lnSpc>
                <a:spcPct val="200000"/>
              </a:lnSpc>
              <a:buNone/>
            </a:pPr>
            <a:r>
              <a:rPr lang="zh-CN" altLang="en-US" dirty="0" smtClean="0">
                <a:hlinkClick r:id="rId4" action="ppaction://hlinksldjump"/>
              </a:rPr>
              <a:t>三、节水工作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8D77-FBE0-4624-B421-669A4739741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06357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一、水的知识</a:t>
            </a:r>
            <a:endParaRPr lang="zh-CN" altLang="en-US" dirty="0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smtClean="0"/>
              <a:t>水资源概述</a:t>
            </a:r>
          </a:p>
          <a:p>
            <a:pPr lvl="0"/>
            <a:r>
              <a:rPr lang="zh-CN" altLang="en-US" smtClean="0"/>
              <a:t>水的特性</a:t>
            </a:r>
          </a:p>
          <a:p>
            <a:pPr lvl="0"/>
            <a:r>
              <a:rPr lang="zh-CN" altLang="en-US" smtClean="0"/>
              <a:t>自来水的由来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37082373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水资源概述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目前世界水资源达到</a:t>
            </a:r>
            <a:r>
              <a:rPr lang="en-US" altLang="zh-CN" smtClean="0"/>
              <a:t>13.8</a:t>
            </a:r>
            <a:r>
              <a:rPr lang="zh-CN" altLang="en-US" smtClean="0"/>
              <a:t>亿立方千米，但人类生活所需的淡水资源却只占</a:t>
            </a:r>
            <a:r>
              <a:rPr lang="en-US" altLang="zh-CN" smtClean="0"/>
              <a:t>2.53%</a:t>
            </a:r>
            <a:r>
              <a:rPr lang="zh-CN" altLang="en-US" smtClean="0"/>
              <a:t>，约为</a:t>
            </a:r>
            <a:r>
              <a:rPr lang="en-US" altLang="zh-CN" smtClean="0"/>
              <a:t>0.35</a:t>
            </a:r>
            <a:r>
              <a:rPr lang="zh-CN" altLang="en-US" smtClean="0"/>
              <a:t>亿立方千米。</a:t>
            </a:r>
          </a:p>
          <a:p>
            <a:pPr lvl="0"/>
            <a:r>
              <a:rPr lang="zh-CN" altLang="en-US" smtClean="0"/>
              <a:t>我国水资源总量位居世界第六，但人均水资源占有量仅为</a:t>
            </a:r>
            <a:r>
              <a:rPr lang="en-US" altLang="zh-CN" smtClean="0"/>
              <a:t>2200</a:t>
            </a:r>
            <a:r>
              <a:rPr lang="zh-CN" altLang="en-US" smtClean="0"/>
              <a:t>立方米，为世界人均水资源占有量的</a:t>
            </a:r>
            <a:r>
              <a:rPr lang="en-US" altLang="zh-CN" smtClean="0"/>
              <a:t>1/4</a:t>
            </a:r>
            <a:r>
              <a:rPr lang="zh-CN" altLang="en-US" smtClean="0"/>
              <a:t>。</a:t>
            </a:r>
          </a:p>
          <a:p>
            <a:pPr lvl="0"/>
            <a:r>
              <a:rPr lang="zh-CN" altLang="en-US" smtClean="0"/>
              <a:t>北京属于重度缺水地区。全市人均水资源占有量不足</a:t>
            </a:r>
            <a:r>
              <a:rPr lang="en-US" altLang="zh-CN" smtClean="0"/>
              <a:t>300</a:t>
            </a:r>
            <a:r>
              <a:rPr lang="zh-CN" altLang="en-US" smtClean="0"/>
              <a:t>立方米，仅为全国人均水资源量的</a:t>
            </a:r>
            <a:r>
              <a:rPr lang="en-US" altLang="zh-CN" smtClean="0"/>
              <a:t>1/8</a:t>
            </a:r>
            <a:r>
              <a:rPr lang="zh-CN" altLang="en-US" smtClean="0"/>
              <a:t>，世界人均水资源量的</a:t>
            </a:r>
            <a:r>
              <a:rPr lang="en-US" altLang="zh-CN" smtClean="0"/>
              <a:t>1/30</a:t>
            </a:r>
            <a:r>
              <a:rPr lang="zh-CN" altLang="en-US" smtClean="0"/>
              <a:t>。</a:t>
            </a:r>
          </a:p>
          <a:p>
            <a:pPr lvl="0"/>
            <a:r>
              <a:rPr lang="zh-CN" altLang="en-US" smtClean="0"/>
              <a:t>北京水资源主要靠天然降水和永定河、潮白河上游来水。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8D77-FBE0-4624-B421-669A4739741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269907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水的特性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水是氢氧化合物，其分子式为</a:t>
            </a:r>
            <a:r>
              <a:rPr lang="en-US" altLang="zh-CN" smtClean="0"/>
              <a:t>H2O</a:t>
            </a:r>
          </a:p>
          <a:p>
            <a:pPr lvl="0"/>
            <a:r>
              <a:rPr lang="zh-CN" altLang="en-US" smtClean="0"/>
              <a:t>水的表面有张力</a:t>
            </a:r>
          </a:p>
          <a:p>
            <a:pPr lvl="0"/>
            <a:r>
              <a:rPr lang="zh-CN" altLang="en-US" smtClean="0"/>
              <a:t>水有导电性</a:t>
            </a:r>
          </a:p>
          <a:p>
            <a:pPr lvl="0"/>
            <a:r>
              <a:rPr lang="zh-CN" altLang="en-US" smtClean="0"/>
              <a:t>水可以形成虹吸现象</a:t>
            </a:r>
            <a:endParaRPr lang="zh-CN" altLang="en-US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8D77-FBE0-4624-B421-669A4739741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857657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自来水的由来</a:t>
            </a:r>
            <a:endParaRPr lang="zh-CN" altLang="en-US" dirty="0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自来水不是自来的，它是经过一系列水处理净化过程生产出来的。</a:t>
            </a:r>
          </a:p>
          <a:p>
            <a:endParaRPr lang="zh-CN" altLang="en-US" dirty="0"/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2" b="24672"/>
          <a:stretch>
            <a:fillRect/>
          </a:stretch>
        </p:blipFill>
        <p:spPr/>
      </p:pic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57730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二、水的应用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smtClean="0"/>
              <a:t>日常生活用水</a:t>
            </a:r>
          </a:p>
          <a:p>
            <a:pPr lvl="0"/>
            <a:r>
              <a:rPr lang="zh-CN" altLang="en-US" smtClean="0"/>
              <a:t>水的利用</a:t>
            </a:r>
          </a:p>
          <a:p>
            <a:pPr lvl="0"/>
            <a:r>
              <a:rPr lang="zh-CN" altLang="en-US" smtClean="0"/>
              <a:t>海水淡化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22957957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491364198"/>
              </p:ext>
            </p:extLst>
          </p:nvPr>
        </p:nvGraphicFramePr>
        <p:xfrm>
          <a:off x="395416" y="630195"/>
          <a:ext cx="11092249" cy="5421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74639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AC67FB5-9F53-49EF-AE56-B016830C8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9AC67FB5-9F53-49EF-AE56-B016830C8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9AC67FB5-9F53-49EF-AE56-B016830C85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6B5850F-F37D-450B-AE63-E1F32F5AA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16B5850F-F37D-450B-AE63-E1F32F5AA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graphicEl>
                                              <a:dgm id="{16B5850F-F37D-450B-AE63-E1F32F5AA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DF9F7B-0954-48F8-A478-E35787BCE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E4DF9F7B-0954-48F8-A478-E35787BCE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graphicEl>
                                              <a:dgm id="{E4DF9F7B-0954-48F8-A478-E35787BCE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F4E9839-F652-41E8-A3E7-4F367E89EB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2F4E9839-F652-41E8-A3E7-4F367E89EB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2F4E9839-F652-41E8-A3E7-4F367E89EB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32DBE1-556A-470B-829E-E9844B220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4C32DBE1-556A-470B-829E-E9844B220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4C32DBE1-556A-470B-829E-E9844B2204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5CDAA41-C392-4B75-B872-9A291D5C9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graphicEl>
                                              <a:dgm id="{D5CDAA41-C392-4B75-B872-9A291D5C9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D5CDAA41-C392-4B75-B872-9A291D5C92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21F350-DD19-4A47-84EE-53EEB102C0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EA21F350-DD19-4A47-84EE-53EEB102C0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EA21F350-DD19-4A47-84EE-53EEB102C0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333473-48DC-42FF-AEC2-D63D53499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dgm id="{AB333473-48DC-42FF-AEC2-D63D53499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dgm id="{AB333473-48DC-42FF-AEC2-D63D534998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1CD8617-0DD0-448C-BBE6-B0D48127F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91CD8617-0DD0-448C-BBE6-B0D48127F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graphicEl>
                                              <a:dgm id="{91CD8617-0DD0-448C-BBE6-B0D48127F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A8F0A5F-B1DD-48B9-8B09-F827E37E5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BA8F0A5F-B1DD-48B9-8B09-F827E37E5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BA8F0A5F-B1DD-48B9-8B09-F827E37E59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59EF92F-5382-4B4A-85B2-97F9032B8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159EF92F-5382-4B4A-85B2-97F9032B8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159EF92F-5382-4B4A-85B2-97F9032B8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3E60B1C-3E0E-4641-9FD8-0D1202F6D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dgm id="{A3E60B1C-3E0E-4641-9FD8-0D1202F6D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graphicEl>
                                              <a:dgm id="{A3E60B1C-3E0E-4641-9FD8-0D1202F6DA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D6CD876-4639-4A25-B008-479AF736A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graphicEl>
                                              <a:dgm id="{ED6CD876-4639-4A25-B008-479AF736A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graphicEl>
                                              <a:dgm id="{ED6CD876-4639-4A25-B008-479AF736A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88BA8CF-E7A7-434A-AA84-9CA7FA1F7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graphicEl>
                                              <a:dgm id="{B88BA8CF-E7A7-434A-AA84-9CA7FA1F7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B88BA8CF-E7A7-434A-AA84-9CA7FA1F7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3292B5-B50D-4783-8A39-2C90AA58B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DC3292B5-B50D-4783-8A39-2C90AA58B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graphicEl>
                                              <a:dgm id="{DC3292B5-B50D-4783-8A39-2C90AA58B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7B54C7B-34E7-45FA-87FE-33AB03D3E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graphicEl>
                                              <a:dgm id="{67B54C7B-34E7-45FA-87FE-33AB03D3E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graphicEl>
                                              <a:dgm id="{67B54C7B-34E7-45FA-87FE-33AB03D3E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AtOnce" rev="1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三、节水工作</a:t>
            </a:r>
            <a:endParaRPr lang="zh-CN" altLang="en-US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3C95-B6B7-40CE-A0A8-F278D528FAB4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smtClean="0"/>
              <a:t>节水技术标准</a:t>
            </a:r>
          </a:p>
          <a:p>
            <a:pPr lvl="0"/>
            <a:r>
              <a:rPr lang="zh-CN" altLang="en-US" smtClean="0"/>
              <a:t>节水器具</a:t>
            </a:r>
          </a:p>
          <a:p>
            <a:pPr lvl="0"/>
            <a:r>
              <a:rPr lang="zh-CN" altLang="en-US" smtClean="0"/>
              <a:t>北京五种节水模式</a:t>
            </a: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24180945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水主题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水主题" id="{5B2B2269-55F6-4372-BA38-DC6A472ADF26}" vid="{AA110D14-0888-4B80-AD01-F37A33B533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水主题</Template>
  <TotalTime>57</TotalTime>
  <Words>351</Words>
  <Application>Microsoft Office PowerPoint</Application>
  <PresentationFormat>宽屏</PresentationFormat>
  <Paragraphs>76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等线</vt:lpstr>
      <vt:lpstr>微软雅黑</vt:lpstr>
      <vt:lpstr>Candara</vt:lpstr>
      <vt:lpstr>Symbol</vt:lpstr>
      <vt:lpstr>Wingdings</vt:lpstr>
      <vt:lpstr>水主题</vt:lpstr>
      <vt:lpstr>水资源利用与节水</vt:lpstr>
      <vt:lpstr>目录</vt:lpstr>
      <vt:lpstr>一、水的知识</vt:lpstr>
      <vt:lpstr>水资源概述</vt:lpstr>
      <vt:lpstr>水的特性</vt:lpstr>
      <vt:lpstr>自来水的由来</vt:lpstr>
      <vt:lpstr>二、水的应用</vt:lpstr>
      <vt:lpstr>PowerPoint 演示文稿</vt:lpstr>
      <vt:lpstr>三、节水工作</vt:lpstr>
      <vt:lpstr>节水技术标准</vt:lpstr>
      <vt:lpstr>节水器具</vt:lpstr>
      <vt:lpstr>北京五种节水模式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</dc:creator>
  <cp:lastModifiedBy>Acer</cp:lastModifiedBy>
  <cp:revision>8</cp:revision>
  <dcterms:created xsi:type="dcterms:W3CDTF">2021-03-10T07:27:31Z</dcterms:created>
  <dcterms:modified xsi:type="dcterms:W3CDTF">2024-11-11T11:38:50Z</dcterms:modified>
</cp:coreProperties>
</file>