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8EACAD-262C-4D51-B169-3831702E8A76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C123302B-9AED-44EB-BD82-4361EDADE23F}">
      <dgm:prSet phldrT="[文本]"/>
      <dgm:spPr/>
      <dgm:t>
        <a:bodyPr/>
        <a:lstStyle/>
        <a:p>
          <a:r>
            <a:rPr lang="zh-CN" altLang="zh-CN" dirty="0" smtClean="0"/>
            <a:t>云计算的五个主要特征</a:t>
          </a:r>
          <a:r>
            <a:rPr lang="zh-CN" altLang="en-US" dirty="0" smtClean="0"/>
            <a:t>：</a:t>
          </a:r>
          <a:endParaRPr lang="zh-CN" altLang="en-US" dirty="0"/>
        </a:p>
      </dgm:t>
    </dgm:pt>
    <dgm:pt modelId="{97719BF4-997D-453A-8F4E-5350D975E737}" type="parTrans" cxnId="{7E000B8A-BD1E-4202-B38C-A6BDEAE7BAA7}">
      <dgm:prSet/>
      <dgm:spPr/>
      <dgm:t>
        <a:bodyPr/>
        <a:lstStyle/>
        <a:p>
          <a:endParaRPr lang="zh-CN" altLang="en-US"/>
        </a:p>
      </dgm:t>
    </dgm:pt>
    <dgm:pt modelId="{E0501EF5-6A24-43F8-8637-4C985389F137}" type="sibTrans" cxnId="{7E000B8A-BD1E-4202-B38C-A6BDEAE7BAA7}">
      <dgm:prSet/>
      <dgm:spPr/>
      <dgm:t>
        <a:bodyPr/>
        <a:lstStyle/>
        <a:p>
          <a:endParaRPr lang="zh-CN" altLang="en-US"/>
        </a:p>
      </dgm:t>
    </dgm:pt>
    <dgm:pt modelId="{81DCF946-602F-4E22-9362-510F09C51F59}">
      <dgm:prSet phldrT="[文本]"/>
      <dgm:spPr/>
      <dgm:t>
        <a:bodyPr/>
        <a:lstStyle/>
        <a:p>
          <a:r>
            <a:rPr lang="zh-CN" altLang="zh-CN" dirty="0" smtClean="0"/>
            <a:t>资源配置动态化</a:t>
          </a:r>
          <a:endParaRPr lang="zh-CN" altLang="en-US" dirty="0"/>
        </a:p>
      </dgm:t>
    </dgm:pt>
    <dgm:pt modelId="{2B1AFB44-734C-4E3A-9D3F-A169F5A19BDB}" type="parTrans" cxnId="{FEA1752F-6282-4D3E-9CB3-FA7403F108A7}">
      <dgm:prSet/>
      <dgm:spPr/>
      <dgm:t>
        <a:bodyPr/>
        <a:lstStyle/>
        <a:p>
          <a:endParaRPr lang="zh-CN" altLang="en-US"/>
        </a:p>
      </dgm:t>
    </dgm:pt>
    <dgm:pt modelId="{87FA959D-33E7-4EF2-A3B1-C9D1B6FDD337}" type="sibTrans" cxnId="{FEA1752F-6282-4D3E-9CB3-FA7403F108A7}">
      <dgm:prSet/>
      <dgm:spPr/>
      <dgm:t>
        <a:bodyPr/>
        <a:lstStyle/>
        <a:p>
          <a:endParaRPr lang="zh-CN" altLang="en-US"/>
        </a:p>
      </dgm:t>
    </dgm:pt>
    <dgm:pt modelId="{EB77E3AB-D24E-4156-BDFF-211E025DAA04}">
      <dgm:prSet phldrT="[文本]"/>
      <dgm:spPr/>
      <dgm:t>
        <a:bodyPr/>
        <a:lstStyle/>
        <a:p>
          <a:r>
            <a:rPr lang="zh-CN" dirty="0" smtClean="0"/>
            <a:t>需求服务自助化</a:t>
          </a:r>
          <a:endParaRPr lang="zh-CN" altLang="en-US" dirty="0"/>
        </a:p>
      </dgm:t>
    </dgm:pt>
    <dgm:pt modelId="{D5F10A10-2437-4A75-B446-B7785AD5ED2E}" type="parTrans" cxnId="{17B8DEB1-ED85-48D8-8203-4A22F2C4E9C4}">
      <dgm:prSet/>
      <dgm:spPr/>
      <dgm:t>
        <a:bodyPr/>
        <a:lstStyle/>
        <a:p>
          <a:endParaRPr lang="zh-CN" altLang="en-US"/>
        </a:p>
      </dgm:t>
    </dgm:pt>
    <dgm:pt modelId="{85532B61-040E-4077-871D-6730CC1E51BF}" type="sibTrans" cxnId="{17B8DEB1-ED85-48D8-8203-4A22F2C4E9C4}">
      <dgm:prSet/>
      <dgm:spPr/>
      <dgm:t>
        <a:bodyPr/>
        <a:lstStyle/>
        <a:p>
          <a:endParaRPr lang="zh-CN" altLang="en-US"/>
        </a:p>
      </dgm:t>
    </dgm:pt>
    <dgm:pt modelId="{8C9DE154-0D10-4B8C-B20C-CBEFDC0F75D4}">
      <dgm:prSet phldrT="[文本]"/>
      <dgm:spPr/>
      <dgm:t>
        <a:bodyPr/>
        <a:lstStyle/>
        <a:p>
          <a:r>
            <a:rPr lang="zh-CN" dirty="0" smtClean="0"/>
            <a:t>服务可计量化</a:t>
          </a:r>
          <a:endParaRPr lang="zh-CN" altLang="en-US" dirty="0"/>
        </a:p>
      </dgm:t>
    </dgm:pt>
    <dgm:pt modelId="{58E6E2EF-9A39-4563-8912-1791393C8882}" type="parTrans" cxnId="{97E02048-D4A1-4629-BB2B-580907E68815}">
      <dgm:prSet/>
      <dgm:spPr/>
      <dgm:t>
        <a:bodyPr/>
        <a:lstStyle/>
        <a:p>
          <a:endParaRPr lang="zh-CN" altLang="en-US"/>
        </a:p>
      </dgm:t>
    </dgm:pt>
    <dgm:pt modelId="{1DBAEC91-4B88-45AE-BAD7-2990080EEAB3}" type="sibTrans" cxnId="{97E02048-D4A1-4629-BB2B-580907E68815}">
      <dgm:prSet/>
      <dgm:spPr/>
      <dgm:t>
        <a:bodyPr/>
        <a:lstStyle/>
        <a:p>
          <a:endParaRPr lang="zh-CN" altLang="en-US"/>
        </a:p>
      </dgm:t>
    </dgm:pt>
    <dgm:pt modelId="{6BD3FE7C-2D15-41BB-8F35-4381D04665E0}">
      <dgm:prSet phldrT="[文本]"/>
      <dgm:spPr/>
      <dgm:t>
        <a:bodyPr/>
        <a:lstStyle/>
        <a:p>
          <a:r>
            <a:rPr lang="zh-CN" dirty="0" smtClean="0"/>
            <a:t>以网络为中心</a:t>
          </a:r>
          <a:endParaRPr lang="zh-CN" altLang="en-US" dirty="0"/>
        </a:p>
      </dgm:t>
    </dgm:pt>
    <dgm:pt modelId="{28BE7945-EC90-4C4E-9A66-00EAF2CEBAB3}" type="parTrans" cxnId="{2A4A1358-5A31-4536-83BD-804ABAFEB819}">
      <dgm:prSet/>
      <dgm:spPr/>
      <dgm:t>
        <a:bodyPr/>
        <a:lstStyle/>
        <a:p>
          <a:endParaRPr lang="zh-CN" altLang="en-US"/>
        </a:p>
      </dgm:t>
    </dgm:pt>
    <dgm:pt modelId="{62703B52-EB11-498D-824B-74110AD89FF2}" type="sibTrans" cxnId="{2A4A1358-5A31-4536-83BD-804ABAFEB819}">
      <dgm:prSet/>
      <dgm:spPr/>
      <dgm:t>
        <a:bodyPr/>
        <a:lstStyle/>
        <a:p>
          <a:endParaRPr lang="zh-CN" altLang="en-US"/>
        </a:p>
      </dgm:t>
    </dgm:pt>
    <dgm:pt modelId="{1D83AA71-64B7-4ABE-8F6A-8D912EA6F9F5}">
      <dgm:prSet phldrT="[文本]"/>
      <dgm:spPr/>
      <dgm:t>
        <a:bodyPr/>
        <a:lstStyle/>
        <a:p>
          <a:r>
            <a:rPr lang="zh-CN" dirty="0" smtClean="0"/>
            <a:t>资源池化透明化</a:t>
          </a:r>
          <a:endParaRPr lang="zh-CN" altLang="en-US" dirty="0"/>
        </a:p>
      </dgm:t>
    </dgm:pt>
    <dgm:pt modelId="{AE1BC180-1D11-402A-A492-4C8F6FBE5355}" type="parTrans" cxnId="{11E3C2A3-D102-4B43-986E-3001B8ED6CC0}">
      <dgm:prSet/>
      <dgm:spPr/>
      <dgm:t>
        <a:bodyPr/>
        <a:lstStyle/>
        <a:p>
          <a:endParaRPr lang="zh-CN" altLang="en-US"/>
        </a:p>
      </dgm:t>
    </dgm:pt>
    <dgm:pt modelId="{670B78DF-1B00-4BEA-B147-AC1ACB7C5F38}" type="sibTrans" cxnId="{11E3C2A3-D102-4B43-986E-3001B8ED6CC0}">
      <dgm:prSet/>
      <dgm:spPr/>
      <dgm:t>
        <a:bodyPr/>
        <a:lstStyle/>
        <a:p>
          <a:endParaRPr lang="zh-CN" altLang="en-US"/>
        </a:p>
      </dgm:t>
    </dgm:pt>
    <dgm:pt modelId="{741B9C9B-619F-41DA-B79E-A882902669B8}" type="pres">
      <dgm:prSet presAssocID="{868EACAD-262C-4D51-B169-3831702E8A7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E3E188D-F741-4C4F-A40B-A818925004BC}" type="pres">
      <dgm:prSet presAssocID="{C123302B-9AED-44EB-BD82-4361EDADE23F}" presName="hierRoot1" presStyleCnt="0">
        <dgm:presLayoutVars>
          <dgm:hierBranch val="init"/>
        </dgm:presLayoutVars>
      </dgm:prSet>
      <dgm:spPr/>
    </dgm:pt>
    <dgm:pt modelId="{BF85EA3A-401A-479A-AD7D-DF54CD953D46}" type="pres">
      <dgm:prSet presAssocID="{C123302B-9AED-44EB-BD82-4361EDADE23F}" presName="rootComposite1" presStyleCnt="0"/>
      <dgm:spPr/>
    </dgm:pt>
    <dgm:pt modelId="{AD222EEA-E423-4BB1-98E6-CC2B791C1EE2}" type="pres">
      <dgm:prSet presAssocID="{C123302B-9AED-44EB-BD82-4361EDADE23F}" presName="rootText1" presStyleLbl="node0" presStyleIdx="0" presStyleCnt="1" custScaleX="223020" custLinFactNeighborX="-123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04EC577-DAE2-4C40-9958-DA7106F3A502}" type="pres">
      <dgm:prSet presAssocID="{C123302B-9AED-44EB-BD82-4361EDADE23F}" presName="rootConnector1" presStyleLbl="node1" presStyleIdx="0" presStyleCnt="0"/>
      <dgm:spPr/>
    </dgm:pt>
    <dgm:pt modelId="{430A806B-78B1-4177-9100-16BC25AA41A9}" type="pres">
      <dgm:prSet presAssocID="{C123302B-9AED-44EB-BD82-4361EDADE23F}" presName="hierChild2" presStyleCnt="0"/>
      <dgm:spPr/>
    </dgm:pt>
    <dgm:pt modelId="{8BCC2972-993E-45D4-8DD0-E39EE7E23956}" type="pres">
      <dgm:prSet presAssocID="{2B1AFB44-734C-4E3A-9D3F-A169F5A19BDB}" presName="Name37" presStyleLbl="parChTrans1D2" presStyleIdx="0" presStyleCnt="5"/>
      <dgm:spPr/>
    </dgm:pt>
    <dgm:pt modelId="{F8D278B6-8BAF-4A18-9F55-76C074D4ED25}" type="pres">
      <dgm:prSet presAssocID="{81DCF946-602F-4E22-9362-510F09C51F59}" presName="hierRoot2" presStyleCnt="0">
        <dgm:presLayoutVars>
          <dgm:hierBranch val="init"/>
        </dgm:presLayoutVars>
      </dgm:prSet>
      <dgm:spPr/>
    </dgm:pt>
    <dgm:pt modelId="{4448F33E-0738-436B-AF17-C4476BD03C8D}" type="pres">
      <dgm:prSet presAssocID="{81DCF946-602F-4E22-9362-510F09C51F59}" presName="rootComposite" presStyleCnt="0"/>
      <dgm:spPr/>
    </dgm:pt>
    <dgm:pt modelId="{25A91B0A-3D14-4595-B30F-33A65BD511B1}" type="pres">
      <dgm:prSet presAssocID="{81DCF946-602F-4E22-9362-510F09C51F5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EEDCF1E-8317-4219-977E-BED77C0BFEDA}" type="pres">
      <dgm:prSet presAssocID="{81DCF946-602F-4E22-9362-510F09C51F59}" presName="rootConnector" presStyleLbl="node2" presStyleIdx="0" presStyleCnt="5"/>
      <dgm:spPr/>
    </dgm:pt>
    <dgm:pt modelId="{96B0EDA9-C0A5-4ECB-9D4E-75B17E4D7953}" type="pres">
      <dgm:prSet presAssocID="{81DCF946-602F-4E22-9362-510F09C51F59}" presName="hierChild4" presStyleCnt="0"/>
      <dgm:spPr/>
    </dgm:pt>
    <dgm:pt modelId="{EDC71618-BA55-4ECC-8830-0AC6C334F95E}" type="pres">
      <dgm:prSet presAssocID="{81DCF946-602F-4E22-9362-510F09C51F59}" presName="hierChild5" presStyleCnt="0"/>
      <dgm:spPr/>
    </dgm:pt>
    <dgm:pt modelId="{4570C425-37C7-42E5-A3EB-987E5A6D3691}" type="pres">
      <dgm:prSet presAssocID="{D5F10A10-2437-4A75-B446-B7785AD5ED2E}" presName="Name37" presStyleLbl="parChTrans1D2" presStyleIdx="1" presStyleCnt="5"/>
      <dgm:spPr/>
    </dgm:pt>
    <dgm:pt modelId="{29BF7CB3-83F9-4340-B868-FC29D17CE14B}" type="pres">
      <dgm:prSet presAssocID="{EB77E3AB-D24E-4156-BDFF-211E025DAA04}" presName="hierRoot2" presStyleCnt="0">
        <dgm:presLayoutVars>
          <dgm:hierBranch val="init"/>
        </dgm:presLayoutVars>
      </dgm:prSet>
      <dgm:spPr/>
    </dgm:pt>
    <dgm:pt modelId="{FB4B8C1B-57B3-4966-9939-464DB496C538}" type="pres">
      <dgm:prSet presAssocID="{EB77E3AB-D24E-4156-BDFF-211E025DAA04}" presName="rootComposite" presStyleCnt="0"/>
      <dgm:spPr/>
    </dgm:pt>
    <dgm:pt modelId="{12F7C398-D1D8-464E-88A8-B4C77FCE76C8}" type="pres">
      <dgm:prSet presAssocID="{EB77E3AB-D24E-4156-BDFF-211E025DAA04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730077A-B288-46EA-88CA-82A87265E61A}" type="pres">
      <dgm:prSet presAssocID="{EB77E3AB-D24E-4156-BDFF-211E025DAA04}" presName="rootConnector" presStyleLbl="node2" presStyleIdx="1" presStyleCnt="5"/>
      <dgm:spPr/>
    </dgm:pt>
    <dgm:pt modelId="{566CE8B6-CD87-42CB-AC86-62630554502B}" type="pres">
      <dgm:prSet presAssocID="{EB77E3AB-D24E-4156-BDFF-211E025DAA04}" presName="hierChild4" presStyleCnt="0"/>
      <dgm:spPr/>
    </dgm:pt>
    <dgm:pt modelId="{3F8247B2-A611-4CE4-AA4D-69B512CA1AB0}" type="pres">
      <dgm:prSet presAssocID="{EB77E3AB-D24E-4156-BDFF-211E025DAA04}" presName="hierChild5" presStyleCnt="0"/>
      <dgm:spPr/>
    </dgm:pt>
    <dgm:pt modelId="{E58CDABC-47C6-461E-BC95-D74A51D0EE38}" type="pres">
      <dgm:prSet presAssocID="{28BE7945-EC90-4C4E-9A66-00EAF2CEBAB3}" presName="Name37" presStyleLbl="parChTrans1D2" presStyleIdx="2" presStyleCnt="5"/>
      <dgm:spPr/>
    </dgm:pt>
    <dgm:pt modelId="{17EC1394-262F-41D4-83B2-3FB4B0C615C0}" type="pres">
      <dgm:prSet presAssocID="{6BD3FE7C-2D15-41BB-8F35-4381D04665E0}" presName="hierRoot2" presStyleCnt="0">
        <dgm:presLayoutVars>
          <dgm:hierBranch val="init"/>
        </dgm:presLayoutVars>
      </dgm:prSet>
      <dgm:spPr/>
    </dgm:pt>
    <dgm:pt modelId="{941B8F12-390C-44A4-B646-E59EFD7B868D}" type="pres">
      <dgm:prSet presAssocID="{6BD3FE7C-2D15-41BB-8F35-4381D04665E0}" presName="rootComposite" presStyleCnt="0"/>
      <dgm:spPr/>
    </dgm:pt>
    <dgm:pt modelId="{08A373AD-F683-4B02-A7A8-71DD6572117E}" type="pres">
      <dgm:prSet presAssocID="{6BD3FE7C-2D15-41BB-8F35-4381D04665E0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6DE85B4-F718-408D-A57A-5BF98C416B04}" type="pres">
      <dgm:prSet presAssocID="{6BD3FE7C-2D15-41BB-8F35-4381D04665E0}" presName="rootConnector" presStyleLbl="node2" presStyleIdx="2" presStyleCnt="5"/>
      <dgm:spPr/>
    </dgm:pt>
    <dgm:pt modelId="{845B0BC5-530B-42DF-A02F-422D48BD1DFD}" type="pres">
      <dgm:prSet presAssocID="{6BD3FE7C-2D15-41BB-8F35-4381D04665E0}" presName="hierChild4" presStyleCnt="0"/>
      <dgm:spPr/>
    </dgm:pt>
    <dgm:pt modelId="{A5C43662-E730-4257-8E82-DC306CF66D51}" type="pres">
      <dgm:prSet presAssocID="{6BD3FE7C-2D15-41BB-8F35-4381D04665E0}" presName="hierChild5" presStyleCnt="0"/>
      <dgm:spPr/>
    </dgm:pt>
    <dgm:pt modelId="{07FFA0B9-DD33-4D65-94E5-FC25DA4A1B5F}" type="pres">
      <dgm:prSet presAssocID="{58E6E2EF-9A39-4563-8912-1791393C8882}" presName="Name37" presStyleLbl="parChTrans1D2" presStyleIdx="3" presStyleCnt="5"/>
      <dgm:spPr/>
    </dgm:pt>
    <dgm:pt modelId="{FCC6E3CB-2A1E-4783-8B46-AFE010EBA9DC}" type="pres">
      <dgm:prSet presAssocID="{8C9DE154-0D10-4B8C-B20C-CBEFDC0F75D4}" presName="hierRoot2" presStyleCnt="0">
        <dgm:presLayoutVars>
          <dgm:hierBranch val="init"/>
        </dgm:presLayoutVars>
      </dgm:prSet>
      <dgm:spPr/>
    </dgm:pt>
    <dgm:pt modelId="{3C071CD2-C432-49C2-AE9E-62CEFA1E01A4}" type="pres">
      <dgm:prSet presAssocID="{8C9DE154-0D10-4B8C-B20C-CBEFDC0F75D4}" presName="rootComposite" presStyleCnt="0"/>
      <dgm:spPr/>
    </dgm:pt>
    <dgm:pt modelId="{EA782C7F-A3B9-4971-AECC-B25E018E067A}" type="pres">
      <dgm:prSet presAssocID="{8C9DE154-0D10-4B8C-B20C-CBEFDC0F75D4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20174A-28F0-454C-B454-2AA3D4D02DC9}" type="pres">
      <dgm:prSet presAssocID="{8C9DE154-0D10-4B8C-B20C-CBEFDC0F75D4}" presName="rootConnector" presStyleLbl="node2" presStyleIdx="3" presStyleCnt="5"/>
      <dgm:spPr/>
    </dgm:pt>
    <dgm:pt modelId="{2C9BC20B-97EE-41B5-B4A4-C10BDF5D4FDC}" type="pres">
      <dgm:prSet presAssocID="{8C9DE154-0D10-4B8C-B20C-CBEFDC0F75D4}" presName="hierChild4" presStyleCnt="0"/>
      <dgm:spPr/>
    </dgm:pt>
    <dgm:pt modelId="{93CC940F-CC07-4000-9084-400B35181AB8}" type="pres">
      <dgm:prSet presAssocID="{8C9DE154-0D10-4B8C-B20C-CBEFDC0F75D4}" presName="hierChild5" presStyleCnt="0"/>
      <dgm:spPr/>
    </dgm:pt>
    <dgm:pt modelId="{3D9E5694-792A-49A8-B0A8-7DCC7A81F82F}" type="pres">
      <dgm:prSet presAssocID="{AE1BC180-1D11-402A-A492-4C8F6FBE5355}" presName="Name37" presStyleLbl="parChTrans1D2" presStyleIdx="4" presStyleCnt="5"/>
      <dgm:spPr/>
    </dgm:pt>
    <dgm:pt modelId="{20EB11C7-ED95-48EF-B9CD-DFB749E57C25}" type="pres">
      <dgm:prSet presAssocID="{1D83AA71-64B7-4ABE-8F6A-8D912EA6F9F5}" presName="hierRoot2" presStyleCnt="0">
        <dgm:presLayoutVars>
          <dgm:hierBranch val="init"/>
        </dgm:presLayoutVars>
      </dgm:prSet>
      <dgm:spPr/>
    </dgm:pt>
    <dgm:pt modelId="{DDEEBD0D-FC86-4D40-9F96-C54B660B77DE}" type="pres">
      <dgm:prSet presAssocID="{1D83AA71-64B7-4ABE-8F6A-8D912EA6F9F5}" presName="rootComposite" presStyleCnt="0"/>
      <dgm:spPr/>
    </dgm:pt>
    <dgm:pt modelId="{B1118CEF-C12F-4946-A4CB-3D291188346A}" type="pres">
      <dgm:prSet presAssocID="{1D83AA71-64B7-4ABE-8F6A-8D912EA6F9F5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116D42A-5B65-4D63-BBF8-959F797258B2}" type="pres">
      <dgm:prSet presAssocID="{1D83AA71-64B7-4ABE-8F6A-8D912EA6F9F5}" presName="rootConnector" presStyleLbl="node2" presStyleIdx="4" presStyleCnt="5"/>
      <dgm:spPr/>
    </dgm:pt>
    <dgm:pt modelId="{93BAFCF7-C124-4927-A43D-1ACC5F03393E}" type="pres">
      <dgm:prSet presAssocID="{1D83AA71-64B7-4ABE-8F6A-8D912EA6F9F5}" presName="hierChild4" presStyleCnt="0"/>
      <dgm:spPr/>
    </dgm:pt>
    <dgm:pt modelId="{5BFDF07D-B70B-4A6E-90F5-1405A3F04AA5}" type="pres">
      <dgm:prSet presAssocID="{1D83AA71-64B7-4ABE-8F6A-8D912EA6F9F5}" presName="hierChild5" presStyleCnt="0"/>
      <dgm:spPr/>
    </dgm:pt>
    <dgm:pt modelId="{D65DC4DA-24E3-4486-B134-EADB52FC9A9E}" type="pres">
      <dgm:prSet presAssocID="{C123302B-9AED-44EB-BD82-4361EDADE23F}" presName="hierChild3" presStyleCnt="0"/>
      <dgm:spPr/>
    </dgm:pt>
  </dgm:ptLst>
  <dgm:cxnLst>
    <dgm:cxn modelId="{59B5C454-539A-42F0-A2A0-9BBA20F6D2D3}" type="presOf" srcId="{C123302B-9AED-44EB-BD82-4361EDADE23F}" destId="{AD222EEA-E423-4BB1-98E6-CC2B791C1EE2}" srcOrd="0" destOrd="0" presId="urn:microsoft.com/office/officeart/2005/8/layout/orgChart1"/>
    <dgm:cxn modelId="{26C16353-15FC-4C84-AAA3-9BC043361607}" type="presOf" srcId="{868EACAD-262C-4D51-B169-3831702E8A76}" destId="{741B9C9B-619F-41DA-B79E-A882902669B8}" srcOrd="0" destOrd="0" presId="urn:microsoft.com/office/officeart/2005/8/layout/orgChart1"/>
    <dgm:cxn modelId="{2A4A1358-5A31-4536-83BD-804ABAFEB819}" srcId="{C123302B-9AED-44EB-BD82-4361EDADE23F}" destId="{6BD3FE7C-2D15-41BB-8F35-4381D04665E0}" srcOrd="2" destOrd="0" parTransId="{28BE7945-EC90-4C4E-9A66-00EAF2CEBAB3}" sibTransId="{62703B52-EB11-498D-824B-74110AD89FF2}"/>
    <dgm:cxn modelId="{7E000B8A-BD1E-4202-B38C-A6BDEAE7BAA7}" srcId="{868EACAD-262C-4D51-B169-3831702E8A76}" destId="{C123302B-9AED-44EB-BD82-4361EDADE23F}" srcOrd="0" destOrd="0" parTransId="{97719BF4-997D-453A-8F4E-5350D975E737}" sibTransId="{E0501EF5-6A24-43F8-8637-4C985389F137}"/>
    <dgm:cxn modelId="{17B8DEB1-ED85-48D8-8203-4A22F2C4E9C4}" srcId="{C123302B-9AED-44EB-BD82-4361EDADE23F}" destId="{EB77E3AB-D24E-4156-BDFF-211E025DAA04}" srcOrd="1" destOrd="0" parTransId="{D5F10A10-2437-4A75-B446-B7785AD5ED2E}" sibTransId="{85532B61-040E-4077-871D-6730CC1E51BF}"/>
    <dgm:cxn modelId="{62047DB1-C01E-4A71-B7A7-DFDD909DDE17}" type="presOf" srcId="{8C9DE154-0D10-4B8C-B20C-CBEFDC0F75D4}" destId="{EA782C7F-A3B9-4971-AECC-B25E018E067A}" srcOrd="0" destOrd="0" presId="urn:microsoft.com/office/officeart/2005/8/layout/orgChart1"/>
    <dgm:cxn modelId="{11E3C2A3-D102-4B43-986E-3001B8ED6CC0}" srcId="{C123302B-9AED-44EB-BD82-4361EDADE23F}" destId="{1D83AA71-64B7-4ABE-8F6A-8D912EA6F9F5}" srcOrd="4" destOrd="0" parTransId="{AE1BC180-1D11-402A-A492-4C8F6FBE5355}" sibTransId="{670B78DF-1B00-4BEA-B147-AC1ACB7C5F38}"/>
    <dgm:cxn modelId="{D03DF894-EB40-4C50-8DBA-8412F4F0FEC6}" type="presOf" srcId="{81DCF946-602F-4E22-9362-510F09C51F59}" destId="{25A91B0A-3D14-4595-B30F-33A65BD511B1}" srcOrd="0" destOrd="0" presId="urn:microsoft.com/office/officeart/2005/8/layout/orgChart1"/>
    <dgm:cxn modelId="{A3E20C73-8125-436D-A522-D63894D7E8EE}" type="presOf" srcId="{8C9DE154-0D10-4B8C-B20C-CBEFDC0F75D4}" destId="{2720174A-28F0-454C-B454-2AA3D4D02DC9}" srcOrd="1" destOrd="0" presId="urn:microsoft.com/office/officeart/2005/8/layout/orgChart1"/>
    <dgm:cxn modelId="{33A585C8-1A31-4B5C-902B-83A1BF4FD681}" type="presOf" srcId="{58E6E2EF-9A39-4563-8912-1791393C8882}" destId="{07FFA0B9-DD33-4D65-94E5-FC25DA4A1B5F}" srcOrd="0" destOrd="0" presId="urn:microsoft.com/office/officeart/2005/8/layout/orgChart1"/>
    <dgm:cxn modelId="{532AAAD1-EEF4-45D6-BB15-BE4F5EA9CA2B}" type="presOf" srcId="{6BD3FE7C-2D15-41BB-8F35-4381D04665E0}" destId="{66DE85B4-F718-408D-A57A-5BF98C416B04}" srcOrd="1" destOrd="0" presId="urn:microsoft.com/office/officeart/2005/8/layout/orgChart1"/>
    <dgm:cxn modelId="{42D48E63-8E01-4B68-8619-AE6DC95FFDB6}" type="presOf" srcId="{81DCF946-602F-4E22-9362-510F09C51F59}" destId="{DEEDCF1E-8317-4219-977E-BED77C0BFEDA}" srcOrd="1" destOrd="0" presId="urn:microsoft.com/office/officeart/2005/8/layout/orgChart1"/>
    <dgm:cxn modelId="{B9CF57F9-8E94-4766-AB82-182D6985BA43}" type="presOf" srcId="{1D83AA71-64B7-4ABE-8F6A-8D912EA6F9F5}" destId="{B1118CEF-C12F-4946-A4CB-3D291188346A}" srcOrd="0" destOrd="0" presId="urn:microsoft.com/office/officeart/2005/8/layout/orgChart1"/>
    <dgm:cxn modelId="{1AD0E535-4753-4A5C-92E2-2530D8E5ACFE}" type="presOf" srcId="{D5F10A10-2437-4A75-B446-B7785AD5ED2E}" destId="{4570C425-37C7-42E5-A3EB-987E5A6D3691}" srcOrd="0" destOrd="0" presId="urn:microsoft.com/office/officeart/2005/8/layout/orgChart1"/>
    <dgm:cxn modelId="{97E02048-D4A1-4629-BB2B-580907E68815}" srcId="{C123302B-9AED-44EB-BD82-4361EDADE23F}" destId="{8C9DE154-0D10-4B8C-B20C-CBEFDC0F75D4}" srcOrd="3" destOrd="0" parTransId="{58E6E2EF-9A39-4563-8912-1791393C8882}" sibTransId="{1DBAEC91-4B88-45AE-BAD7-2990080EEAB3}"/>
    <dgm:cxn modelId="{9E6E8AAC-01A3-47C7-9128-722BD4DBFF0B}" type="presOf" srcId="{C123302B-9AED-44EB-BD82-4361EDADE23F}" destId="{704EC577-DAE2-4C40-9958-DA7106F3A502}" srcOrd="1" destOrd="0" presId="urn:microsoft.com/office/officeart/2005/8/layout/orgChart1"/>
    <dgm:cxn modelId="{9ACFD9E1-05A1-4DB6-BDB9-629086868F06}" type="presOf" srcId="{28BE7945-EC90-4C4E-9A66-00EAF2CEBAB3}" destId="{E58CDABC-47C6-461E-BC95-D74A51D0EE38}" srcOrd="0" destOrd="0" presId="urn:microsoft.com/office/officeart/2005/8/layout/orgChart1"/>
    <dgm:cxn modelId="{21FFE8E2-21E8-4887-92B7-5B276027A5F3}" type="presOf" srcId="{6BD3FE7C-2D15-41BB-8F35-4381D04665E0}" destId="{08A373AD-F683-4B02-A7A8-71DD6572117E}" srcOrd="0" destOrd="0" presId="urn:microsoft.com/office/officeart/2005/8/layout/orgChart1"/>
    <dgm:cxn modelId="{9BE16B23-B4C6-4472-A648-42240DA4AD3C}" type="presOf" srcId="{EB77E3AB-D24E-4156-BDFF-211E025DAA04}" destId="{1730077A-B288-46EA-88CA-82A87265E61A}" srcOrd="1" destOrd="0" presId="urn:microsoft.com/office/officeart/2005/8/layout/orgChart1"/>
    <dgm:cxn modelId="{8292BA20-6646-4DAB-BBF9-BEED13918E98}" type="presOf" srcId="{1D83AA71-64B7-4ABE-8F6A-8D912EA6F9F5}" destId="{E116D42A-5B65-4D63-BBF8-959F797258B2}" srcOrd="1" destOrd="0" presId="urn:microsoft.com/office/officeart/2005/8/layout/orgChart1"/>
    <dgm:cxn modelId="{5BE1BE4B-5B25-4E9E-9AE5-3079BB270069}" type="presOf" srcId="{2B1AFB44-734C-4E3A-9D3F-A169F5A19BDB}" destId="{8BCC2972-993E-45D4-8DD0-E39EE7E23956}" srcOrd="0" destOrd="0" presId="urn:microsoft.com/office/officeart/2005/8/layout/orgChart1"/>
    <dgm:cxn modelId="{D6B055C5-88B5-4204-A97B-029795BFAD27}" type="presOf" srcId="{EB77E3AB-D24E-4156-BDFF-211E025DAA04}" destId="{12F7C398-D1D8-464E-88A8-B4C77FCE76C8}" srcOrd="0" destOrd="0" presId="urn:microsoft.com/office/officeart/2005/8/layout/orgChart1"/>
    <dgm:cxn modelId="{FEA1752F-6282-4D3E-9CB3-FA7403F108A7}" srcId="{C123302B-9AED-44EB-BD82-4361EDADE23F}" destId="{81DCF946-602F-4E22-9362-510F09C51F59}" srcOrd="0" destOrd="0" parTransId="{2B1AFB44-734C-4E3A-9D3F-A169F5A19BDB}" sibTransId="{87FA959D-33E7-4EF2-A3B1-C9D1B6FDD337}"/>
    <dgm:cxn modelId="{BB3B0E52-1D92-424C-80AE-4563FBE740C6}" type="presOf" srcId="{AE1BC180-1D11-402A-A492-4C8F6FBE5355}" destId="{3D9E5694-792A-49A8-B0A8-7DCC7A81F82F}" srcOrd="0" destOrd="0" presId="urn:microsoft.com/office/officeart/2005/8/layout/orgChart1"/>
    <dgm:cxn modelId="{D08103A4-8F84-4056-ABE3-BBC5817F11EE}" type="presParOf" srcId="{741B9C9B-619F-41DA-B79E-A882902669B8}" destId="{8E3E188D-F741-4C4F-A40B-A818925004BC}" srcOrd="0" destOrd="0" presId="urn:microsoft.com/office/officeart/2005/8/layout/orgChart1"/>
    <dgm:cxn modelId="{5CC15976-39F2-494A-B367-DA9A2559BF25}" type="presParOf" srcId="{8E3E188D-F741-4C4F-A40B-A818925004BC}" destId="{BF85EA3A-401A-479A-AD7D-DF54CD953D46}" srcOrd="0" destOrd="0" presId="urn:microsoft.com/office/officeart/2005/8/layout/orgChart1"/>
    <dgm:cxn modelId="{382FDE0A-AE3D-4936-902A-30320A64A1B6}" type="presParOf" srcId="{BF85EA3A-401A-479A-AD7D-DF54CD953D46}" destId="{AD222EEA-E423-4BB1-98E6-CC2B791C1EE2}" srcOrd="0" destOrd="0" presId="urn:microsoft.com/office/officeart/2005/8/layout/orgChart1"/>
    <dgm:cxn modelId="{2879FAD3-2926-4125-98FF-E0FDCC0978D7}" type="presParOf" srcId="{BF85EA3A-401A-479A-AD7D-DF54CD953D46}" destId="{704EC577-DAE2-4C40-9958-DA7106F3A502}" srcOrd="1" destOrd="0" presId="urn:microsoft.com/office/officeart/2005/8/layout/orgChart1"/>
    <dgm:cxn modelId="{B101BD7F-A173-471E-AA6D-28CF2F153C6F}" type="presParOf" srcId="{8E3E188D-F741-4C4F-A40B-A818925004BC}" destId="{430A806B-78B1-4177-9100-16BC25AA41A9}" srcOrd="1" destOrd="0" presId="urn:microsoft.com/office/officeart/2005/8/layout/orgChart1"/>
    <dgm:cxn modelId="{5D73EF69-16E2-4419-9C3A-C92E618CC0CC}" type="presParOf" srcId="{430A806B-78B1-4177-9100-16BC25AA41A9}" destId="{8BCC2972-993E-45D4-8DD0-E39EE7E23956}" srcOrd="0" destOrd="0" presId="urn:microsoft.com/office/officeart/2005/8/layout/orgChart1"/>
    <dgm:cxn modelId="{F00A0DC3-FC2E-40B7-8998-19FCD54B7752}" type="presParOf" srcId="{430A806B-78B1-4177-9100-16BC25AA41A9}" destId="{F8D278B6-8BAF-4A18-9F55-76C074D4ED25}" srcOrd="1" destOrd="0" presId="urn:microsoft.com/office/officeart/2005/8/layout/orgChart1"/>
    <dgm:cxn modelId="{427A747C-92EE-4061-BF07-B13E375E5025}" type="presParOf" srcId="{F8D278B6-8BAF-4A18-9F55-76C074D4ED25}" destId="{4448F33E-0738-436B-AF17-C4476BD03C8D}" srcOrd="0" destOrd="0" presId="urn:microsoft.com/office/officeart/2005/8/layout/orgChart1"/>
    <dgm:cxn modelId="{37B97492-C73E-4095-A0E3-CD4F39725F43}" type="presParOf" srcId="{4448F33E-0738-436B-AF17-C4476BD03C8D}" destId="{25A91B0A-3D14-4595-B30F-33A65BD511B1}" srcOrd="0" destOrd="0" presId="urn:microsoft.com/office/officeart/2005/8/layout/orgChart1"/>
    <dgm:cxn modelId="{47E36BBF-2390-4D2B-A866-6E8AD9D3BA52}" type="presParOf" srcId="{4448F33E-0738-436B-AF17-C4476BD03C8D}" destId="{DEEDCF1E-8317-4219-977E-BED77C0BFEDA}" srcOrd="1" destOrd="0" presId="urn:microsoft.com/office/officeart/2005/8/layout/orgChart1"/>
    <dgm:cxn modelId="{E398AAB4-6A25-47C1-AE0C-787593F90FEF}" type="presParOf" srcId="{F8D278B6-8BAF-4A18-9F55-76C074D4ED25}" destId="{96B0EDA9-C0A5-4ECB-9D4E-75B17E4D7953}" srcOrd="1" destOrd="0" presId="urn:microsoft.com/office/officeart/2005/8/layout/orgChart1"/>
    <dgm:cxn modelId="{3587FA32-30EF-4056-AAC1-240AC9053750}" type="presParOf" srcId="{F8D278B6-8BAF-4A18-9F55-76C074D4ED25}" destId="{EDC71618-BA55-4ECC-8830-0AC6C334F95E}" srcOrd="2" destOrd="0" presId="urn:microsoft.com/office/officeart/2005/8/layout/orgChart1"/>
    <dgm:cxn modelId="{43D31925-B8A0-4856-94EE-AF688DC57BDD}" type="presParOf" srcId="{430A806B-78B1-4177-9100-16BC25AA41A9}" destId="{4570C425-37C7-42E5-A3EB-987E5A6D3691}" srcOrd="2" destOrd="0" presId="urn:microsoft.com/office/officeart/2005/8/layout/orgChart1"/>
    <dgm:cxn modelId="{5E155DE3-586A-456E-97F0-8D2132E96475}" type="presParOf" srcId="{430A806B-78B1-4177-9100-16BC25AA41A9}" destId="{29BF7CB3-83F9-4340-B868-FC29D17CE14B}" srcOrd="3" destOrd="0" presId="urn:microsoft.com/office/officeart/2005/8/layout/orgChart1"/>
    <dgm:cxn modelId="{6167B353-1851-4C2D-8FF8-859EE6550AE1}" type="presParOf" srcId="{29BF7CB3-83F9-4340-B868-FC29D17CE14B}" destId="{FB4B8C1B-57B3-4966-9939-464DB496C538}" srcOrd="0" destOrd="0" presId="urn:microsoft.com/office/officeart/2005/8/layout/orgChart1"/>
    <dgm:cxn modelId="{DAA7F094-98BE-4E4F-887E-1E11796A0473}" type="presParOf" srcId="{FB4B8C1B-57B3-4966-9939-464DB496C538}" destId="{12F7C398-D1D8-464E-88A8-B4C77FCE76C8}" srcOrd="0" destOrd="0" presId="urn:microsoft.com/office/officeart/2005/8/layout/orgChart1"/>
    <dgm:cxn modelId="{23A43D51-AA0A-481E-83B6-062377208BE4}" type="presParOf" srcId="{FB4B8C1B-57B3-4966-9939-464DB496C538}" destId="{1730077A-B288-46EA-88CA-82A87265E61A}" srcOrd="1" destOrd="0" presId="urn:microsoft.com/office/officeart/2005/8/layout/orgChart1"/>
    <dgm:cxn modelId="{2BE42929-8524-4CAC-8C48-A36A762F62FF}" type="presParOf" srcId="{29BF7CB3-83F9-4340-B868-FC29D17CE14B}" destId="{566CE8B6-CD87-42CB-AC86-62630554502B}" srcOrd="1" destOrd="0" presId="urn:microsoft.com/office/officeart/2005/8/layout/orgChart1"/>
    <dgm:cxn modelId="{30D15D52-28CC-4DB9-B628-8DD51B1B0000}" type="presParOf" srcId="{29BF7CB3-83F9-4340-B868-FC29D17CE14B}" destId="{3F8247B2-A611-4CE4-AA4D-69B512CA1AB0}" srcOrd="2" destOrd="0" presId="urn:microsoft.com/office/officeart/2005/8/layout/orgChart1"/>
    <dgm:cxn modelId="{671E68AF-54F2-4D62-A698-1E3B22873BE2}" type="presParOf" srcId="{430A806B-78B1-4177-9100-16BC25AA41A9}" destId="{E58CDABC-47C6-461E-BC95-D74A51D0EE38}" srcOrd="4" destOrd="0" presId="urn:microsoft.com/office/officeart/2005/8/layout/orgChart1"/>
    <dgm:cxn modelId="{4BB541EB-9CD5-4F7A-B36C-FE6F675BD1DE}" type="presParOf" srcId="{430A806B-78B1-4177-9100-16BC25AA41A9}" destId="{17EC1394-262F-41D4-83B2-3FB4B0C615C0}" srcOrd="5" destOrd="0" presId="urn:microsoft.com/office/officeart/2005/8/layout/orgChart1"/>
    <dgm:cxn modelId="{1153B07D-2F99-4AEA-9C35-0AB54FD101AD}" type="presParOf" srcId="{17EC1394-262F-41D4-83B2-3FB4B0C615C0}" destId="{941B8F12-390C-44A4-B646-E59EFD7B868D}" srcOrd="0" destOrd="0" presId="urn:microsoft.com/office/officeart/2005/8/layout/orgChart1"/>
    <dgm:cxn modelId="{FD39BFA3-D5F6-4B8E-8F44-25EAB2FF429C}" type="presParOf" srcId="{941B8F12-390C-44A4-B646-E59EFD7B868D}" destId="{08A373AD-F683-4B02-A7A8-71DD6572117E}" srcOrd="0" destOrd="0" presId="urn:microsoft.com/office/officeart/2005/8/layout/orgChart1"/>
    <dgm:cxn modelId="{C0C23954-67C6-4C05-9849-D2FE608E3C8D}" type="presParOf" srcId="{941B8F12-390C-44A4-B646-E59EFD7B868D}" destId="{66DE85B4-F718-408D-A57A-5BF98C416B04}" srcOrd="1" destOrd="0" presId="urn:microsoft.com/office/officeart/2005/8/layout/orgChart1"/>
    <dgm:cxn modelId="{1899D25E-4528-4C52-B8F0-508B28A7FE4B}" type="presParOf" srcId="{17EC1394-262F-41D4-83B2-3FB4B0C615C0}" destId="{845B0BC5-530B-42DF-A02F-422D48BD1DFD}" srcOrd="1" destOrd="0" presId="urn:microsoft.com/office/officeart/2005/8/layout/orgChart1"/>
    <dgm:cxn modelId="{77DF14C2-9FFD-45DD-B65E-D48F2DBEB911}" type="presParOf" srcId="{17EC1394-262F-41D4-83B2-3FB4B0C615C0}" destId="{A5C43662-E730-4257-8E82-DC306CF66D51}" srcOrd="2" destOrd="0" presId="urn:microsoft.com/office/officeart/2005/8/layout/orgChart1"/>
    <dgm:cxn modelId="{5FBA540D-4773-466B-88AD-54494BADABC6}" type="presParOf" srcId="{430A806B-78B1-4177-9100-16BC25AA41A9}" destId="{07FFA0B9-DD33-4D65-94E5-FC25DA4A1B5F}" srcOrd="6" destOrd="0" presId="urn:microsoft.com/office/officeart/2005/8/layout/orgChart1"/>
    <dgm:cxn modelId="{54882C17-B10F-480B-B963-0C99F32C631F}" type="presParOf" srcId="{430A806B-78B1-4177-9100-16BC25AA41A9}" destId="{FCC6E3CB-2A1E-4783-8B46-AFE010EBA9DC}" srcOrd="7" destOrd="0" presId="urn:microsoft.com/office/officeart/2005/8/layout/orgChart1"/>
    <dgm:cxn modelId="{2D9B4442-0623-497E-BE09-10634AABC8EA}" type="presParOf" srcId="{FCC6E3CB-2A1E-4783-8B46-AFE010EBA9DC}" destId="{3C071CD2-C432-49C2-AE9E-62CEFA1E01A4}" srcOrd="0" destOrd="0" presId="urn:microsoft.com/office/officeart/2005/8/layout/orgChart1"/>
    <dgm:cxn modelId="{B941EF50-4CEB-4EF4-8157-CEDB78A535C8}" type="presParOf" srcId="{3C071CD2-C432-49C2-AE9E-62CEFA1E01A4}" destId="{EA782C7F-A3B9-4971-AECC-B25E018E067A}" srcOrd="0" destOrd="0" presId="urn:microsoft.com/office/officeart/2005/8/layout/orgChart1"/>
    <dgm:cxn modelId="{AEA3B574-92E0-434C-A9C8-5AF18C218809}" type="presParOf" srcId="{3C071CD2-C432-49C2-AE9E-62CEFA1E01A4}" destId="{2720174A-28F0-454C-B454-2AA3D4D02DC9}" srcOrd="1" destOrd="0" presId="urn:microsoft.com/office/officeart/2005/8/layout/orgChart1"/>
    <dgm:cxn modelId="{9A45E98E-63C6-4691-B693-541ADFB6DB3A}" type="presParOf" srcId="{FCC6E3CB-2A1E-4783-8B46-AFE010EBA9DC}" destId="{2C9BC20B-97EE-41B5-B4A4-C10BDF5D4FDC}" srcOrd="1" destOrd="0" presId="urn:microsoft.com/office/officeart/2005/8/layout/orgChart1"/>
    <dgm:cxn modelId="{917BC76E-DEE7-4FED-9463-655997877B2F}" type="presParOf" srcId="{FCC6E3CB-2A1E-4783-8B46-AFE010EBA9DC}" destId="{93CC940F-CC07-4000-9084-400B35181AB8}" srcOrd="2" destOrd="0" presId="urn:microsoft.com/office/officeart/2005/8/layout/orgChart1"/>
    <dgm:cxn modelId="{89B91AA1-E319-4F71-B7C5-A66E17C57D79}" type="presParOf" srcId="{430A806B-78B1-4177-9100-16BC25AA41A9}" destId="{3D9E5694-792A-49A8-B0A8-7DCC7A81F82F}" srcOrd="8" destOrd="0" presId="urn:microsoft.com/office/officeart/2005/8/layout/orgChart1"/>
    <dgm:cxn modelId="{FA0B63B7-E660-4A0F-BB4D-513CDBA5273E}" type="presParOf" srcId="{430A806B-78B1-4177-9100-16BC25AA41A9}" destId="{20EB11C7-ED95-48EF-B9CD-DFB749E57C25}" srcOrd="9" destOrd="0" presId="urn:microsoft.com/office/officeart/2005/8/layout/orgChart1"/>
    <dgm:cxn modelId="{0EAB9AEC-DFE7-451E-8412-EE7383E64C50}" type="presParOf" srcId="{20EB11C7-ED95-48EF-B9CD-DFB749E57C25}" destId="{DDEEBD0D-FC86-4D40-9F96-C54B660B77DE}" srcOrd="0" destOrd="0" presId="urn:microsoft.com/office/officeart/2005/8/layout/orgChart1"/>
    <dgm:cxn modelId="{A4448CF7-F4A5-44E2-A4F8-ABF94F27EB88}" type="presParOf" srcId="{DDEEBD0D-FC86-4D40-9F96-C54B660B77DE}" destId="{B1118CEF-C12F-4946-A4CB-3D291188346A}" srcOrd="0" destOrd="0" presId="urn:microsoft.com/office/officeart/2005/8/layout/orgChart1"/>
    <dgm:cxn modelId="{73366A2E-EE02-46FF-BFEA-716C1E6A671D}" type="presParOf" srcId="{DDEEBD0D-FC86-4D40-9F96-C54B660B77DE}" destId="{E116D42A-5B65-4D63-BBF8-959F797258B2}" srcOrd="1" destOrd="0" presId="urn:microsoft.com/office/officeart/2005/8/layout/orgChart1"/>
    <dgm:cxn modelId="{911F570C-8179-4925-A723-57053DD9908A}" type="presParOf" srcId="{20EB11C7-ED95-48EF-B9CD-DFB749E57C25}" destId="{93BAFCF7-C124-4927-A43D-1ACC5F03393E}" srcOrd="1" destOrd="0" presId="urn:microsoft.com/office/officeart/2005/8/layout/orgChart1"/>
    <dgm:cxn modelId="{82DCEF02-80FA-4EE9-B13B-0FF521A1E68C}" type="presParOf" srcId="{20EB11C7-ED95-48EF-B9CD-DFB749E57C25}" destId="{5BFDF07D-B70B-4A6E-90F5-1405A3F04AA5}" srcOrd="2" destOrd="0" presId="urn:microsoft.com/office/officeart/2005/8/layout/orgChart1"/>
    <dgm:cxn modelId="{F0742B2E-6368-49E4-AE08-27AB59D6C4AD}" type="presParOf" srcId="{8E3E188D-F741-4C4F-A40B-A818925004BC}" destId="{D65DC4DA-24E3-4486-B134-EADB52FC9A9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9E5694-792A-49A8-B0A8-7DCC7A81F82F}">
      <dsp:nvSpPr>
        <dsp:cNvPr id="0" name=""/>
        <dsp:cNvSpPr/>
      </dsp:nvSpPr>
      <dsp:spPr>
        <a:xfrm>
          <a:off x="5556738" y="2500702"/>
          <a:ext cx="5054634" cy="4172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631"/>
              </a:lnTo>
              <a:lnTo>
                <a:pt x="5054634" y="208631"/>
              </a:lnTo>
              <a:lnTo>
                <a:pt x="5054634" y="417262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FFA0B9-DD33-4D65-94E5-FC25DA4A1B5F}">
      <dsp:nvSpPr>
        <dsp:cNvPr id="0" name=""/>
        <dsp:cNvSpPr/>
      </dsp:nvSpPr>
      <dsp:spPr>
        <a:xfrm>
          <a:off x="5556738" y="2500702"/>
          <a:ext cx="2650409" cy="4172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631"/>
              </a:lnTo>
              <a:lnTo>
                <a:pt x="2650409" y="208631"/>
              </a:lnTo>
              <a:lnTo>
                <a:pt x="2650409" y="417262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8CDABC-47C6-461E-BC95-D74A51D0EE38}">
      <dsp:nvSpPr>
        <dsp:cNvPr id="0" name=""/>
        <dsp:cNvSpPr/>
      </dsp:nvSpPr>
      <dsp:spPr>
        <a:xfrm>
          <a:off x="5556738" y="2500702"/>
          <a:ext cx="246184" cy="4172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631"/>
              </a:lnTo>
              <a:lnTo>
                <a:pt x="246184" y="208631"/>
              </a:lnTo>
              <a:lnTo>
                <a:pt x="246184" y="417262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70C425-37C7-42E5-A3EB-987E5A6D3691}">
      <dsp:nvSpPr>
        <dsp:cNvPr id="0" name=""/>
        <dsp:cNvSpPr/>
      </dsp:nvSpPr>
      <dsp:spPr>
        <a:xfrm>
          <a:off x="3398698" y="2500702"/>
          <a:ext cx="2158040" cy="417262"/>
        </a:xfrm>
        <a:custGeom>
          <a:avLst/>
          <a:gdLst/>
          <a:ahLst/>
          <a:cxnLst/>
          <a:rect l="0" t="0" r="0" b="0"/>
          <a:pathLst>
            <a:path>
              <a:moveTo>
                <a:pt x="2158040" y="0"/>
              </a:moveTo>
              <a:lnTo>
                <a:pt x="2158040" y="208631"/>
              </a:lnTo>
              <a:lnTo>
                <a:pt x="0" y="208631"/>
              </a:lnTo>
              <a:lnTo>
                <a:pt x="0" y="417262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CC2972-993E-45D4-8DD0-E39EE7E23956}">
      <dsp:nvSpPr>
        <dsp:cNvPr id="0" name=""/>
        <dsp:cNvSpPr/>
      </dsp:nvSpPr>
      <dsp:spPr>
        <a:xfrm>
          <a:off x="994473" y="2500702"/>
          <a:ext cx="4562265" cy="417262"/>
        </a:xfrm>
        <a:custGeom>
          <a:avLst/>
          <a:gdLst/>
          <a:ahLst/>
          <a:cxnLst/>
          <a:rect l="0" t="0" r="0" b="0"/>
          <a:pathLst>
            <a:path>
              <a:moveTo>
                <a:pt x="4562265" y="0"/>
              </a:moveTo>
              <a:lnTo>
                <a:pt x="4562265" y="208631"/>
              </a:lnTo>
              <a:lnTo>
                <a:pt x="0" y="208631"/>
              </a:lnTo>
              <a:lnTo>
                <a:pt x="0" y="417262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222EEA-E423-4BB1-98E6-CC2B791C1EE2}">
      <dsp:nvSpPr>
        <dsp:cNvPr id="0" name=""/>
        <dsp:cNvSpPr/>
      </dsp:nvSpPr>
      <dsp:spPr>
        <a:xfrm>
          <a:off x="3341076" y="1507221"/>
          <a:ext cx="4431324" cy="99348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3100" kern="1200" dirty="0" smtClean="0"/>
            <a:t>云计算的五个主要特征</a:t>
          </a:r>
          <a:r>
            <a:rPr lang="zh-CN" altLang="en-US" sz="3100" kern="1200" dirty="0" smtClean="0"/>
            <a:t>：</a:t>
          </a:r>
          <a:endParaRPr lang="zh-CN" altLang="en-US" sz="3100" kern="1200" dirty="0"/>
        </a:p>
      </dsp:txBody>
      <dsp:txXfrm>
        <a:off x="3341076" y="1507221"/>
        <a:ext cx="4431324" cy="993481"/>
      </dsp:txXfrm>
    </dsp:sp>
    <dsp:sp modelId="{25A91B0A-3D14-4595-B30F-33A65BD511B1}">
      <dsp:nvSpPr>
        <dsp:cNvPr id="0" name=""/>
        <dsp:cNvSpPr/>
      </dsp:nvSpPr>
      <dsp:spPr>
        <a:xfrm>
          <a:off x="991" y="2917964"/>
          <a:ext cx="1986962" cy="99348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3100" kern="1200" dirty="0" smtClean="0"/>
            <a:t>资源配置动态化</a:t>
          </a:r>
          <a:endParaRPr lang="zh-CN" altLang="en-US" sz="3100" kern="1200" dirty="0"/>
        </a:p>
      </dsp:txBody>
      <dsp:txXfrm>
        <a:off x="991" y="2917964"/>
        <a:ext cx="1986962" cy="993481"/>
      </dsp:txXfrm>
    </dsp:sp>
    <dsp:sp modelId="{12F7C398-D1D8-464E-88A8-B4C77FCE76C8}">
      <dsp:nvSpPr>
        <dsp:cNvPr id="0" name=""/>
        <dsp:cNvSpPr/>
      </dsp:nvSpPr>
      <dsp:spPr>
        <a:xfrm>
          <a:off x="2405216" y="2917964"/>
          <a:ext cx="1986962" cy="99348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100" kern="1200" dirty="0" smtClean="0"/>
            <a:t>需求服务自助化</a:t>
          </a:r>
          <a:endParaRPr lang="zh-CN" altLang="en-US" sz="3100" kern="1200" dirty="0"/>
        </a:p>
      </dsp:txBody>
      <dsp:txXfrm>
        <a:off x="2405216" y="2917964"/>
        <a:ext cx="1986962" cy="993481"/>
      </dsp:txXfrm>
    </dsp:sp>
    <dsp:sp modelId="{08A373AD-F683-4B02-A7A8-71DD6572117E}">
      <dsp:nvSpPr>
        <dsp:cNvPr id="0" name=""/>
        <dsp:cNvSpPr/>
      </dsp:nvSpPr>
      <dsp:spPr>
        <a:xfrm>
          <a:off x="4809441" y="2917964"/>
          <a:ext cx="1986962" cy="99348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100" kern="1200" dirty="0" smtClean="0"/>
            <a:t>以网络为中心</a:t>
          </a:r>
          <a:endParaRPr lang="zh-CN" altLang="en-US" sz="3100" kern="1200" dirty="0"/>
        </a:p>
      </dsp:txBody>
      <dsp:txXfrm>
        <a:off x="4809441" y="2917964"/>
        <a:ext cx="1986962" cy="993481"/>
      </dsp:txXfrm>
    </dsp:sp>
    <dsp:sp modelId="{EA782C7F-A3B9-4971-AECC-B25E018E067A}">
      <dsp:nvSpPr>
        <dsp:cNvPr id="0" name=""/>
        <dsp:cNvSpPr/>
      </dsp:nvSpPr>
      <dsp:spPr>
        <a:xfrm>
          <a:off x="7213666" y="2917964"/>
          <a:ext cx="1986962" cy="99348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100" kern="1200" dirty="0" smtClean="0"/>
            <a:t>服务可计量化</a:t>
          </a:r>
          <a:endParaRPr lang="zh-CN" altLang="en-US" sz="3100" kern="1200" dirty="0"/>
        </a:p>
      </dsp:txBody>
      <dsp:txXfrm>
        <a:off x="7213666" y="2917964"/>
        <a:ext cx="1986962" cy="993481"/>
      </dsp:txXfrm>
    </dsp:sp>
    <dsp:sp modelId="{B1118CEF-C12F-4946-A4CB-3D291188346A}">
      <dsp:nvSpPr>
        <dsp:cNvPr id="0" name=""/>
        <dsp:cNvSpPr/>
      </dsp:nvSpPr>
      <dsp:spPr>
        <a:xfrm>
          <a:off x="9617891" y="2917964"/>
          <a:ext cx="1986962" cy="99348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100" kern="1200" dirty="0" smtClean="0"/>
            <a:t>资源池化透明化</a:t>
          </a:r>
          <a:endParaRPr lang="zh-CN" altLang="en-US" sz="3100" kern="1200" dirty="0"/>
        </a:p>
      </dsp:txBody>
      <dsp:txXfrm>
        <a:off x="9617891" y="2917964"/>
        <a:ext cx="1986962" cy="9934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814D3-C3B8-4A8A-A627-CB5583D24576}" type="datetimeFigureOut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4315E-B5BF-4F7A-BCF8-76386D1751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678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B122C-A58B-41FC-8C0E-C5D445C447F5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315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AA1A-BDED-4C7B-A60C-31732A0BEFAA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21514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AA1A-BDED-4C7B-A60C-31732A0BEFAA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062787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AA1A-BDED-4C7B-A60C-31732A0BEFAA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8068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AA1A-BDED-4C7B-A60C-31732A0BEFAA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079981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AA1A-BDED-4C7B-A60C-31732A0BEFAA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67554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6B13A-1F93-4D33-BF91-5611F1EB98AA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52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DAA4E-DDCF-4384-9A95-BA60333911AE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2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505F-BCFA-4F9C-96A0-5DFC84D07EFE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756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E5C1-2384-4BA6-80C8-C1380E19F122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163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A483-FBDC-4842-9FC3-ACB05CB24092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15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ECABC-2F57-4075-AA48-C63F00025BB3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93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8EBC-A5E9-4BD1-A809-79A06B01924F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344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A606E-6169-4244-BD0B-449472EBF30C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715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37DA7-8306-4888-825A-37E2E640215D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081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67FE-0425-4F23-8542-EC1CF94F49DF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258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3AA1A-BDED-4C7B-A60C-31732A0BEFAA}" type="datetime1">
              <a:rPr lang="zh-CN" altLang="en-US" smtClean="0"/>
              <a:t>2024/10/29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6328F62-CB01-48FE-901B-C5EE6FA21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79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云计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719" y="3996899"/>
            <a:ext cx="2095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87683" y="1509584"/>
            <a:ext cx="48715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zh-CN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云计算简介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535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主要内容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hlinkClick r:id="rId2" action="ppaction://hlinksldjump"/>
              </a:rPr>
              <a:t>一、云计算的概念</a:t>
            </a:r>
            <a:r>
              <a:rPr lang="en-US" altLang="zh-CN" dirty="0">
                <a:hlinkClick r:id="rId2" action="ppaction://hlinksldjump"/>
              </a:rPr>
              <a:t> </a:t>
            </a:r>
            <a:endParaRPr lang="zh-CN" altLang="zh-CN" dirty="0"/>
          </a:p>
          <a:p>
            <a:r>
              <a:rPr lang="zh-CN" altLang="zh-CN" dirty="0">
                <a:hlinkClick r:id="rId3" action="ppaction://hlinksldjump"/>
              </a:rPr>
              <a:t>二、云计算的特征</a:t>
            </a:r>
            <a:endParaRPr lang="zh-CN" altLang="zh-CN" dirty="0"/>
          </a:p>
          <a:p>
            <a:r>
              <a:rPr lang="zh-CN" altLang="zh-CN" dirty="0">
                <a:hlinkClick r:id="rId4" action="ppaction://hlinksldjump"/>
              </a:rPr>
              <a:t>三、云计算的服务形式</a:t>
            </a:r>
            <a:r>
              <a:rPr lang="en-US" altLang="zh-CN" dirty="0">
                <a:hlinkClick r:id="rId4" action="ppaction://hlinksldjump"/>
              </a:rPr>
              <a:t> 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164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r>
              <a:rPr lang="zh-CN" altLang="zh-CN" dirty="0"/>
              <a:t>、</a:t>
            </a:r>
            <a:r>
              <a:rPr lang="zh-CN" altLang="zh-CN" dirty="0" smtClean="0"/>
              <a:t>云</a:t>
            </a:r>
            <a:r>
              <a:rPr lang="zh-CN" altLang="zh-CN" dirty="0"/>
              <a:t>计算的概念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云</a:t>
            </a:r>
            <a:r>
              <a:rPr lang="zh-CN" altLang="zh-CN" dirty="0"/>
              <a:t>计算（</a:t>
            </a:r>
            <a:r>
              <a:rPr lang="en-US" altLang="zh-CN" dirty="0"/>
              <a:t>cloud computing</a:t>
            </a:r>
            <a:r>
              <a:rPr lang="zh-CN" altLang="zh-CN" dirty="0"/>
              <a:t>）是基于互联网的相关服务的增加、使用和交付模式，通常涉及通过互联网来提供动态易扩展且经常是虚拟化的资源。云是网络、互联网的一种比喻说法。过去在图中往往用云来表示电信网，后来也用来表示互联网和底层基础设施的抽象。</a:t>
            </a:r>
          </a:p>
          <a:p>
            <a:r>
              <a:rPr lang="zh-CN" altLang="zh-CN" dirty="0"/>
              <a:t>云计算是分布式计算（</a:t>
            </a:r>
            <a:r>
              <a:rPr lang="en-US" altLang="zh-CN" dirty="0"/>
              <a:t>Distributed Computing</a:t>
            </a:r>
            <a:r>
              <a:rPr lang="zh-CN" altLang="zh-CN" dirty="0"/>
              <a:t>）、并行计算（</a:t>
            </a:r>
            <a:r>
              <a:rPr lang="en-US" altLang="zh-CN" dirty="0"/>
              <a:t>Parallel Computing</a:t>
            </a:r>
            <a:r>
              <a:rPr lang="zh-CN" altLang="zh-CN" dirty="0"/>
              <a:t>）、效用计算（</a:t>
            </a:r>
            <a:r>
              <a:rPr lang="en-US" altLang="zh-CN" dirty="0"/>
              <a:t>Utility Computing</a:t>
            </a:r>
            <a:r>
              <a:rPr lang="zh-CN" altLang="zh-CN" dirty="0"/>
              <a:t>）、网络存储（</a:t>
            </a:r>
            <a:r>
              <a:rPr lang="en-US" altLang="zh-CN" dirty="0"/>
              <a:t>Network Storage Technologies</a:t>
            </a:r>
            <a:r>
              <a:rPr lang="zh-CN" altLang="zh-CN" dirty="0"/>
              <a:t>）、虚拟化（</a:t>
            </a:r>
            <a:r>
              <a:rPr lang="en-US" altLang="zh-CN" dirty="0"/>
              <a:t>Virtualization</a:t>
            </a:r>
            <a:r>
              <a:rPr lang="zh-CN" altLang="zh-CN" dirty="0"/>
              <a:t>）、负载均衡（</a:t>
            </a:r>
            <a:r>
              <a:rPr lang="en-US" altLang="zh-CN" dirty="0"/>
              <a:t>Load Balance</a:t>
            </a:r>
            <a:r>
              <a:rPr lang="zh-CN" altLang="zh-CN" dirty="0"/>
              <a:t>）等传统计算机和网络技术发展融合的产物。</a:t>
            </a:r>
          </a:p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660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二、云计算的特征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好比是从古老的单台发电机模式转向了电厂集中供电的模式。它意味着计算能力也可以作为一种商品进行流通，就像煤气、水电一样，取用方便，费用低廉。最大的不同在于，它是通过互联网进行传输的。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40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5</a:t>
            </a:fld>
            <a:endParaRPr lang="zh-CN" altLang="en-US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236263430"/>
              </p:ext>
            </p:extLst>
          </p:nvPr>
        </p:nvGraphicFramePr>
        <p:xfrm>
          <a:off x="187569" y="356250"/>
          <a:ext cx="1160584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0143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三、云计算的服务形式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IaaS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	IaaS(Infrastructure-as-a- </a:t>
            </a:r>
            <a:r>
              <a:rPr lang="en-US" altLang="zh-CN" dirty="0"/>
              <a:t>Service)</a:t>
            </a:r>
            <a:r>
              <a:rPr lang="zh-CN" altLang="zh-CN" dirty="0"/>
              <a:t>：基础设施即服务。消费者通过</a:t>
            </a:r>
            <a:r>
              <a:rPr lang="en-US" altLang="zh-CN" dirty="0"/>
              <a:t>Internet</a:t>
            </a:r>
            <a:r>
              <a:rPr lang="zh-CN" altLang="zh-CN" dirty="0"/>
              <a:t>可以从完善的计算机基础设施获得服务。</a:t>
            </a:r>
            <a:r>
              <a:rPr lang="en-US" altLang="zh-CN" dirty="0"/>
              <a:t> 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en-US" altLang="zh-CN" dirty="0" err="1" smtClean="0"/>
              <a:t>Iaas</a:t>
            </a:r>
            <a:r>
              <a:rPr lang="zh-CN" altLang="zh-CN" dirty="0"/>
              <a:t>通过网络向用户提供计算机（物理机和虚拟机）、存储空间、网络连接、负载均衡和防火墙等基本计算资源；用户在此基础上部署和运行各种软件，包括操作系统和应用程序。</a:t>
            </a:r>
          </a:p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6</a:t>
            </a:fld>
            <a:endParaRPr lang="zh-CN" altLang="en-US"/>
          </a:p>
        </p:txBody>
      </p:sp>
      <p:pic>
        <p:nvPicPr>
          <p:cNvPr id="3076" name="Picture 4" descr="what_is_infrastructure_as_a_service_ia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26" y="4574512"/>
            <a:ext cx="20002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3723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2.PaaS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	PaaS(Platform-as-a- </a:t>
            </a:r>
            <a:r>
              <a:rPr lang="en-US" altLang="zh-CN" dirty="0"/>
              <a:t>Service)</a:t>
            </a:r>
            <a:r>
              <a:rPr lang="zh-CN" altLang="zh-CN" dirty="0"/>
              <a:t>：平台即服务。</a:t>
            </a:r>
            <a:r>
              <a:rPr lang="en-US" altLang="zh-CN" dirty="0"/>
              <a:t>PaaS</a:t>
            </a:r>
            <a:r>
              <a:rPr lang="zh-CN" altLang="zh-CN" dirty="0"/>
              <a:t>实际上是指将软件研发的平台作为一种服务，以</a:t>
            </a:r>
            <a:r>
              <a:rPr lang="en-US" altLang="zh-CN" dirty="0"/>
              <a:t>SaaS</a:t>
            </a:r>
            <a:r>
              <a:rPr lang="zh-CN" altLang="zh-CN" dirty="0"/>
              <a:t>的模式提交给用户。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zh-CN" altLang="zh-CN" dirty="0" smtClean="0"/>
              <a:t>平台</a:t>
            </a:r>
            <a:r>
              <a:rPr lang="zh-CN" altLang="zh-CN" dirty="0"/>
              <a:t>通常包括操作系统、编程语言的运行环境、数据库和</a:t>
            </a:r>
            <a:r>
              <a:rPr lang="en-US" altLang="zh-CN" dirty="0"/>
              <a:t> Web </a:t>
            </a:r>
            <a:r>
              <a:rPr lang="zh-CN" altLang="zh-CN" dirty="0"/>
              <a:t>服务器，用户在此平台上部署和运行自己的应用。用户不能管理和控制底层的基础设施，只能控制自己部署的应用。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7</a:t>
            </a:fld>
            <a:endParaRPr lang="zh-CN" altLang="en-US"/>
          </a:p>
        </p:txBody>
      </p:sp>
      <p:pic>
        <p:nvPicPr>
          <p:cNvPr id="5122" name="Picture 2" descr="what_is_platform_as_a_service_pa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5168900"/>
            <a:ext cx="20002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4602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3.SaaS</a:t>
            </a:r>
            <a:endParaRPr lang="zh-CN" altLang="zh-CN" dirty="0"/>
          </a:p>
          <a:p>
            <a:r>
              <a:rPr lang="en-US" altLang="zh-CN" dirty="0"/>
              <a:t>SaaS(Software-as-a- Service)</a:t>
            </a:r>
            <a:r>
              <a:rPr lang="zh-CN" altLang="zh-CN" dirty="0"/>
              <a:t>：软件即服务。它是一种通过</a:t>
            </a:r>
            <a:r>
              <a:rPr lang="en-US" altLang="zh-CN" dirty="0"/>
              <a:t>Internet</a:t>
            </a:r>
            <a:r>
              <a:rPr lang="zh-CN" altLang="zh-CN" dirty="0"/>
              <a:t>提供软件的模式，用户无需购买软件，而是向提供商租用基于</a:t>
            </a:r>
            <a:r>
              <a:rPr lang="en-US" altLang="zh-CN" dirty="0"/>
              <a:t>Web</a:t>
            </a:r>
            <a:r>
              <a:rPr lang="zh-CN" altLang="zh-CN" dirty="0"/>
              <a:t>的软件，来管理企业经营活动。</a:t>
            </a:r>
          </a:p>
          <a:p>
            <a:r>
              <a:rPr lang="zh-CN" altLang="zh-CN" dirty="0"/>
              <a:t>云提供商在云端安装和运行应用软件，云用户通过云客户端使用软件。云用户不能管理应用软件运行的基础设施和平台，只能做有限的应用程序设置。</a:t>
            </a:r>
          </a:p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8</a:t>
            </a:fld>
            <a:endParaRPr lang="zh-CN" altLang="en-US"/>
          </a:p>
        </p:txBody>
      </p:sp>
      <p:pic>
        <p:nvPicPr>
          <p:cNvPr id="4099" name="Picture 3" descr="what_is_software_as_a_service_sa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02" y="4757074"/>
            <a:ext cx="20002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6915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28F62-CB01-48FE-901B-C5EE6FA2121D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5631" y="2967335"/>
            <a:ext cx="60564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zh-CN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敬请批评指正！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42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</TotalTime>
  <Words>487</Words>
  <Application>Microsoft Office PowerPoint</Application>
  <PresentationFormat>宽屏</PresentationFormat>
  <Paragraphs>36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方正姚体</vt:lpstr>
      <vt:lpstr>华文新魏</vt:lpstr>
      <vt:lpstr>Arial</vt:lpstr>
      <vt:lpstr>Trebuchet MS</vt:lpstr>
      <vt:lpstr>Wingdings 3</vt:lpstr>
      <vt:lpstr>平面</vt:lpstr>
      <vt:lpstr>PowerPoint 演示文稿</vt:lpstr>
      <vt:lpstr>主要内容 </vt:lpstr>
      <vt:lpstr>一、云计算的概念 </vt:lpstr>
      <vt:lpstr>二、云计算的特征 </vt:lpstr>
      <vt:lpstr>PowerPoint 演示文稿</vt:lpstr>
      <vt:lpstr>三、云计算的服务形式</vt:lpstr>
      <vt:lpstr>PowerPoint 演示文稿</vt:lpstr>
      <vt:lpstr>PowerPoint 演示文稿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云计算简介</dc:title>
  <dc:creator>Acer</dc:creator>
  <cp:lastModifiedBy>Acer</cp:lastModifiedBy>
  <cp:revision>4</cp:revision>
  <dcterms:created xsi:type="dcterms:W3CDTF">2024-10-29T10:39:02Z</dcterms:created>
  <dcterms:modified xsi:type="dcterms:W3CDTF">2024-10-29T11:08:55Z</dcterms:modified>
</cp:coreProperties>
</file>