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5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12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4B4077-63DE-466F-9ABB-6C6FB4AD374A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072CBDA-444E-4B38-B93D-642702E2495E}">
      <dgm:prSet/>
      <dgm:spPr/>
      <dgm:t>
        <a:bodyPr/>
        <a:lstStyle/>
        <a:p>
          <a:pPr rtl="0"/>
          <a:r>
            <a:rPr lang="zh-CN" dirty="0" smtClean="0"/>
            <a:t>云计算的五个主要特征：</a:t>
          </a:r>
          <a:endParaRPr lang="zh-CN" dirty="0"/>
        </a:p>
      </dgm:t>
    </dgm:pt>
    <dgm:pt modelId="{28CD0DCE-B930-43A4-A580-F9BC34F8E57B}" type="parTrans" cxnId="{B38E7A43-AE2C-440A-936B-F04A6AF0EFDA}">
      <dgm:prSet/>
      <dgm:spPr/>
      <dgm:t>
        <a:bodyPr/>
        <a:lstStyle/>
        <a:p>
          <a:endParaRPr lang="zh-CN" altLang="en-US"/>
        </a:p>
      </dgm:t>
    </dgm:pt>
    <dgm:pt modelId="{1A6691E2-6B11-4D69-A6DD-95F9A6C8EE17}" type="sibTrans" cxnId="{B38E7A43-AE2C-440A-936B-F04A6AF0EFDA}">
      <dgm:prSet/>
      <dgm:spPr/>
      <dgm:t>
        <a:bodyPr/>
        <a:lstStyle/>
        <a:p>
          <a:endParaRPr lang="zh-CN" altLang="en-US"/>
        </a:p>
      </dgm:t>
    </dgm:pt>
    <dgm:pt modelId="{FE3DB0FB-27F4-4551-9A54-5D800B2BF4CB}">
      <dgm:prSet/>
      <dgm:spPr/>
      <dgm:t>
        <a:bodyPr/>
        <a:lstStyle/>
        <a:p>
          <a:pPr rtl="0"/>
          <a:r>
            <a:rPr lang="zh-CN" smtClean="0"/>
            <a:t>资源配置动态化</a:t>
          </a:r>
          <a:endParaRPr lang="zh-CN"/>
        </a:p>
      </dgm:t>
    </dgm:pt>
    <dgm:pt modelId="{997D7F92-6676-4BC6-AF14-81167A5C8E14}" type="parTrans" cxnId="{AADCFA36-38BF-4C0B-ABDD-9EDBA254F74F}">
      <dgm:prSet/>
      <dgm:spPr/>
      <dgm:t>
        <a:bodyPr/>
        <a:lstStyle/>
        <a:p>
          <a:endParaRPr lang="zh-CN" altLang="en-US"/>
        </a:p>
      </dgm:t>
    </dgm:pt>
    <dgm:pt modelId="{9EF0A865-8165-40DF-9488-07FE417DC5F2}" type="sibTrans" cxnId="{AADCFA36-38BF-4C0B-ABDD-9EDBA254F74F}">
      <dgm:prSet/>
      <dgm:spPr/>
      <dgm:t>
        <a:bodyPr/>
        <a:lstStyle/>
        <a:p>
          <a:endParaRPr lang="zh-CN" altLang="en-US"/>
        </a:p>
      </dgm:t>
    </dgm:pt>
    <dgm:pt modelId="{8ADD54DF-231C-40B8-B26A-267DDA081951}">
      <dgm:prSet/>
      <dgm:spPr/>
      <dgm:t>
        <a:bodyPr/>
        <a:lstStyle/>
        <a:p>
          <a:pPr rtl="0"/>
          <a:r>
            <a:rPr lang="zh-CN" smtClean="0"/>
            <a:t>需求服务自助化</a:t>
          </a:r>
          <a:endParaRPr lang="zh-CN"/>
        </a:p>
      </dgm:t>
    </dgm:pt>
    <dgm:pt modelId="{FAD1E77B-BA8C-40F3-BBDC-7FDB89191E1C}" type="parTrans" cxnId="{7C9594C4-321C-4C18-ADB2-C4B58D04D85B}">
      <dgm:prSet/>
      <dgm:spPr/>
      <dgm:t>
        <a:bodyPr/>
        <a:lstStyle/>
        <a:p>
          <a:endParaRPr lang="zh-CN" altLang="en-US"/>
        </a:p>
      </dgm:t>
    </dgm:pt>
    <dgm:pt modelId="{AC8CAE99-4F68-4D1D-8232-47898161D83E}" type="sibTrans" cxnId="{7C9594C4-321C-4C18-ADB2-C4B58D04D85B}">
      <dgm:prSet/>
      <dgm:spPr/>
      <dgm:t>
        <a:bodyPr/>
        <a:lstStyle/>
        <a:p>
          <a:endParaRPr lang="zh-CN" altLang="en-US"/>
        </a:p>
      </dgm:t>
    </dgm:pt>
    <dgm:pt modelId="{6F07377C-C147-4251-B731-69CE95D16F8B}">
      <dgm:prSet/>
      <dgm:spPr/>
      <dgm:t>
        <a:bodyPr/>
        <a:lstStyle/>
        <a:p>
          <a:pPr rtl="0"/>
          <a:r>
            <a:rPr lang="zh-CN" smtClean="0"/>
            <a:t>以网络为中心</a:t>
          </a:r>
          <a:endParaRPr lang="zh-CN"/>
        </a:p>
      </dgm:t>
    </dgm:pt>
    <dgm:pt modelId="{D1B0E07D-BFF9-48D3-80BE-442A28680E24}" type="parTrans" cxnId="{34A3AF68-9E57-45AA-8CF9-F1A345C1E049}">
      <dgm:prSet/>
      <dgm:spPr/>
      <dgm:t>
        <a:bodyPr/>
        <a:lstStyle/>
        <a:p>
          <a:endParaRPr lang="zh-CN" altLang="en-US"/>
        </a:p>
      </dgm:t>
    </dgm:pt>
    <dgm:pt modelId="{D0B93089-7362-4619-BF68-46B469178244}" type="sibTrans" cxnId="{34A3AF68-9E57-45AA-8CF9-F1A345C1E049}">
      <dgm:prSet/>
      <dgm:spPr/>
      <dgm:t>
        <a:bodyPr/>
        <a:lstStyle/>
        <a:p>
          <a:endParaRPr lang="zh-CN" altLang="en-US"/>
        </a:p>
      </dgm:t>
    </dgm:pt>
    <dgm:pt modelId="{0FFF1C16-32E9-45EA-ABF0-BFE7D0C1A35C}">
      <dgm:prSet/>
      <dgm:spPr/>
      <dgm:t>
        <a:bodyPr/>
        <a:lstStyle/>
        <a:p>
          <a:pPr rtl="0"/>
          <a:r>
            <a:rPr lang="zh-CN" smtClean="0"/>
            <a:t>服务可计量化</a:t>
          </a:r>
          <a:endParaRPr lang="zh-CN"/>
        </a:p>
      </dgm:t>
    </dgm:pt>
    <dgm:pt modelId="{E383AF1D-1AC2-47DE-A531-BBAA9EB7009A}" type="parTrans" cxnId="{035CF5E8-1546-435B-8860-30C95E4FC618}">
      <dgm:prSet/>
      <dgm:spPr/>
      <dgm:t>
        <a:bodyPr/>
        <a:lstStyle/>
        <a:p>
          <a:endParaRPr lang="zh-CN" altLang="en-US"/>
        </a:p>
      </dgm:t>
    </dgm:pt>
    <dgm:pt modelId="{EE5D9026-62D0-4C6C-84E7-4E8453AC32E4}" type="sibTrans" cxnId="{035CF5E8-1546-435B-8860-30C95E4FC618}">
      <dgm:prSet/>
      <dgm:spPr/>
      <dgm:t>
        <a:bodyPr/>
        <a:lstStyle/>
        <a:p>
          <a:endParaRPr lang="zh-CN" altLang="en-US"/>
        </a:p>
      </dgm:t>
    </dgm:pt>
    <dgm:pt modelId="{CAB36FEF-31F9-4F51-87C7-D0838ACC6CF6}">
      <dgm:prSet/>
      <dgm:spPr/>
      <dgm:t>
        <a:bodyPr/>
        <a:lstStyle/>
        <a:p>
          <a:pPr rtl="0"/>
          <a:r>
            <a:rPr lang="zh-CN" smtClean="0"/>
            <a:t>资源池化透明化</a:t>
          </a:r>
          <a:endParaRPr lang="zh-CN"/>
        </a:p>
      </dgm:t>
    </dgm:pt>
    <dgm:pt modelId="{905AD7F1-CAF7-4546-A814-67392AA7989A}" type="parTrans" cxnId="{D1E651FE-1007-4D33-907E-8EC5F976BBCF}">
      <dgm:prSet/>
      <dgm:spPr/>
      <dgm:t>
        <a:bodyPr/>
        <a:lstStyle/>
        <a:p>
          <a:endParaRPr lang="zh-CN" altLang="en-US"/>
        </a:p>
      </dgm:t>
    </dgm:pt>
    <dgm:pt modelId="{8A7390D1-36CF-46FE-93E1-A2D78D6CC120}" type="sibTrans" cxnId="{D1E651FE-1007-4D33-907E-8EC5F976BBCF}">
      <dgm:prSet/>
      <dgm:spPr/>
      <dgm:t>
        <a:bodyPr/>
        <a:lstStyle/>
        <a:p>
          <a:endParaRPr lang="zh-CN" altLang="en-US"/>
        </a:p>
      </dgm:t>
    </dgm:pt>
    <dgm:pt modelId="{D8099179-B5BD-4D86-B4A1-E8D9675F2123}" type="pres">
      <dgm:prSet presAssocID="{324B4077-63DE-466F-9ABB-6C6FB4AD374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528A20D5-A179-4EB6-8DCA-EF41BA528B8D}" type="pres">
      <dgm:prSet presAssocID="{2072CBDA-444E-4B38-B93D-642702E2495E}" presName="hierRoot1" presStyleCnt="0">
        <dgm:presLayoutVars>
          <dgm:hierBranch val="init"/>
        </dgm:presLayoutVars>
      </dgm:prSet>
      <dgm:spPr/>
    </dgm:pt>
    <dgm:pt modelId="{D4E2FF6E-12D6-432C-8322-EA08DC603F4D}" type="pres">
      <dgm:prSet presAssocID="{2072CBDA-444E-4B38-B93D-642702E2495E}" presName="rootComposite1" presStyleCnt="0"/>
      <dgm:spPr/>
    </dgm:pt>
    <dgm:pt modelId="{3BA53518-66DB-437D-8299-BC25110C0068}" type="pres">
      <dgm:prSet presAssocID="{2072CBDA-444E-4B38-B93D-642702E2495E}" presName="rootText1" presStyleLbl="node0" presStyleIdx="0" presStyleCnt="1" custScaleX="25478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64D3831-4E5B-40B5-8F18-C6BF6871E6CF}" type="pres">
      <dgm:prSet presAssocID="{2072CBDA-444E-4B38-B93D-642702E2495E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1AE18790-9DD6-45E1-8A86-484F5723E569}" type="pres">
      <dgm:prSet presAssocID="{2072CBDA-444E-4B38-B93D-642702E2495E}" presName="hierChild2" presStyleCnt="0"/>
      <dgm:spPr/>
    </dgm:pt>
    <dgm:pt modelId="{DFD812A1-6C15-49D7-A348-0E58314BF841}" type="pres">
      <dgm:prSet presAssocID="{997D7F92-6676-4BC6-AF14-81167A5C8E14}" presName="Name37" presStyleLbl="parChTrans1D2" presStyleIdx="0" presStyleCnt="5"/>
      <dgm:spPr/>
      <dgm:t>
        <a:bodyPr/>
        <a:lstStyle/>
        <a:p>
          <a:endParaRPr lang="zh-CN" altLang="en-US"/>
        </a:p>
      </dgm:t>
    </dgm:pt>
    <dgm:pt modelId="{196F140C-36C7-48AC-B442-4FD695AF166A}" type="pres">
      <dgm:prSet presAssocID="{FE3DB0FB-27F4-4551-9A54-5D800B2BF4CB}" presName="hierRoot2" presStyleCnt="0">
        <dgm:presLayoutVars>
          <dgm:hierBranch val="init"/>
        </dgm:presLayoutVars>
      </dgm:prSet>
      <dgm:spPr/>
    </dgm:pt>
    <dgm:pt modelId="{15A1C2ED-A8C1-4A72-9D09-8CA60E6372F3}" type="pres">
      <dgm:prSet presAssocID="{FE3DB0FB-27F4-4551-9A54-5D800B2BF4CB}" presName="rootComposite" presStyleCnt="0"/>
      <dgm:spPr/>
    </dgm:pt>
    <dgm:pt modelId="{AC008BAF-70E1-439D-8B56-E4E69D5BE726}" type="pres">
      <dgm:prSet presAssocID="{FE3DB0FB-27F4-4551-9A54-5D800B2BF4CB}" presName="rootText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2B0BA85-B9B9-4EE1-9AF1-9E96DA83DE00}" type="pres">
      <dgm:prSet presAssocID="{FE3DB0FB-27F4-4551-9A54-5D800B2BF4CB}" presName="rootConnector" presStyleLbl="node2" presStyleIdx="0" presStyleCnt="5"/>
      <dgm:spPr/>
      <dgm:t>
        <a:bodyPr/>
        <a:lstStyle/>
        <a:p>
          <a:endParaRPr lang="zh-CN" altLang="en-US"/>
        </a:p>
      </dgm:t>
    </dgm:pt>
    <dgm:pt modelId="{21392FF3-3089-4FF5-8C9B-0EFA8694EAA0}" type="pres">
      <dgm:prSet presAssocID="{FE3DB0FB-27F4-4551-9A54-5D800B2BF4CB}" presName="hierChild4" presStyleCnt="0"/>
      <dgm:spPr/>
    </dgm:pt>
    <dgm:pt modelId="{EC3E0BB9-EC4F-471E-A82F-4790E4DCAA18}" type="pres">
      <dgm:prSet presAssocID="{FE3DB0FB-27F4-4551-9A54-5D800B2BF4CB}" presName="hierChild5" presStyleCnt="0"/>
      <dgm:spPr/>
    </dgm:pt>
    <dgm:pt modelId="{E3A4C2F4-E891-4291-9DDB-6EB01E5FB01F}" type="pres">
      <dgm:prSet presAssocID="{FAD1E77B-BA8C-40F3-BBDC-7FDB89191E1C}" presName="Name37" presStyleLbl="parChTrans1D2" presStyleIdx="1" presStyleCnt="5"/>
      <dgm:spPr/>
      <dgm:t>
        <a:bodyPr/>
        <a:lstStyle/>
        <a:p>
          <a:endParaRPr lang="zh-CN" altLang="en-US"/>
        </a:p>
      </dgm:t>
    </dgm:pt>
    <dgm:pt modelId="{415ED371-A416-40C7-B37C-4893EE780148}" type="pres">
      <dgm:prSet presAssocID="{8ADD54DF-231C-40B8-B26A-267DDA081951}" presName="hierRoot2" presStyleCnt="0">
        <dgm:presLayoutVars>
          <dgm:hierBranch val="init"/>
        </dgm:presLayoutVars>
      </dgm:prSet>
      <dgm:spPr/>
    </dgm:pt>
    <dgm:pt modelId="{90AD7648-C9F1-4B33-9D70-407C7665A4D2}" type="pres">
      <dgm:prSet presAssocID="{8ADD54DF-231C-40B8-B26A-267DDA081951}" presName="rootComposite" presStyleCnt="0"/>
      <dgm:spPr/>
    </dgm:pt>
    <dgm:pt modelId="{819CD982-789E-458A-A1B3-D559B155486E}" type="pres">
      <dgm:prSet presAssocID="{8ADD54DF-231C-40B8-B26A-267DDA081951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01F9465-6498-4F87-A939-B6353DDFD567}" type="pres">
      <dgm:prSet presAssocID="{8ADD54DF-231C-40B8-B26A-267DDA081951}" presName="rootConnector" presStyleLbl="node2" presStyleIdx="1" presStyleCnt="5"/>
      <dgm:spPr/>
      <dgm:t>
        <a:bodyPr/>
        <a:lstStyle/>
        <a:p>
          <a:endParaRPr lang="zh-CN" altLang="en-US"/>
        </a:p>
      </dgm:t>
    </dgm:pt>
    <dgm:pt modelId="{369CDD62-E3CF-41E6-ACAF-41E650402640}" type="pres">
      <dgm:prSet presAssocID="{8ADD54DF-231C-40B8-B26A-267DDA081951}" presName="hierChild4" presStyleCnt="0"/>
      <dgm:spPr/>
    </dgm:pt>
    <dgm:pt modelId="{AF9EEB32-5BBC-4372-8FCB-C20BDD452803}" type="pres">
      <dgm:prSet presAssocID="{8ADD54DF-231C-40B8-B26A-267DDA081951}" presName="hierChild5" presStyleCnt="0"/>
      <dgm:spPr/>
    </dgm:pt>
    <dgm:pt modelId="{12E2D809-6B2E-48FA-A81E-1BE97708B78A}" type="pres">
      <dgm:prSet presAssocID="{D1B0E07D-BFF9-48D3-80BE-442A28680E24}" presName="Name37" presStyleLbl="parChTrans1D2" presStyleIdx="2" presStyleCnt="5"/>
      <dgm:spPr/>
      <dgm:t>
        <a:bodyPr/>
        <a:lstStyle/>
        <a:p>
          <a:endParaRPr lang="zh-CN" altLang="en-US"/>
        </a:p>
      </dgm:t>
    </dgm:pt>
    <dgm:pt modelId="{4144CEC9-0A03-418C-A6FE-DAE895039841}" type="pres">
      <dgm:prSet presAssocID="{6F07377C-C147-4251-B731-69CE95D16F8B}" presName="hierRoot2" presStyleCnt="0">
        <dgm:presLayoutVars>
          <dgm:hierBranch val="init"/>
        </dgm:presLayoutVars>
      </dgm:prSet>
      <dgm:spPr/>
    </dgm:pt>
    <dgm:pt modelId="{88E32FF8-8B78-4332-8A40-3234366FB161}" type="pres">
      <dgm:prSet presAssocID="{6F07377C-C147-4251-B731-69CE95D16F8B}" presName="rootComposite" presStyleCnt="0"/>
      <dgm:spPr/>
    </dgm:pt>
    <dgm:pt modelId="{45F4345E-85F9-47FB-9302-6266D38F7EB4}" type="pres">
      <dgm:prSet presAssocID="{6F07377C-C147-4251-B731-69CE95D16F8B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5B7297C-C578-4202-83DC-79B151F0FB6F}" type="pres">
      <dgm:prSet presAssocID="{6F07377C-C147-4251-B731-69CE95D16F8B}" presName="rootConnector" presStyleLbl="node2" presStyleIdx="2" presStyleCnt="5"/>
      <dgm:spPr/>
      <dgm:t>
        <a:bodyPr/>
        <a:lstStyle/>
        <a:p>
          <a:endParaRPr lang="zh-CN" altLang="en-US"/>
        </a:p>
      </dgm:t>
    </dgm:pt>
    <dgm:pt modelId="{B6D2E9B6-B990-4F96-A730-E9708E4F6EA1}" type="pres">
      <dgm:prSet presAssocID="{6F07377C-C147-4251-B731-69CE95D16F8B}" presName="hierChild4" presStyleCnt="0"/>
      <dgm:spPr/>
    </dgm:pt>
    <dgm:pt modelId="{A523A48B-E315-470F-AB06-7197A50CB093}" type="pres">
      <dgm:prSet presAssocID="{6F07377C-C147-4251-B731-69CE95D16F8B}" presName="hierChild5" presStyleCnt="0"/>
      <dgm:spPr/>
    </dgm:pt>
    <dgm:pt modelId="{9F1CD87F-85E4-4325-A971-D78BA4219DC6}" type="pres">
      <dgm:prSet presAssocID="{E383AF1D-1AC2-47DE-A531-BBAA9EB7009A}" presName="Name37" presStyleLbl="parChTrans1D2" presStyleIdx="3" presStyleCnt="5"/>
      <dgm:spPr/>
      <dgm:t>
        <a:bodyPr/>
        <a:lstStyle/>
        <a:p>
          <a:endParaRPr lang="zh-CN" altLang="en-US"/>
        </a:p>
      </dgm:t>
    </dgm:pt>
    <dgm:pt modelId="{DB3E3A1F-8461-44E0-AD80-DB630261F529}" type="pres">
      <dgm:prSet presAssocID="{0FFF1C16-32E9-45EA-ABF0-BFE7D0C1A35C}" presName="hierRoot2" presStyleCnt="0">
        <dgm:presLayoutVars>
          <dgm:hierBranch val="init"/>
        </dgm:presLayoutVars>
      </dgm:prSet>
      <dgm:spPr/>
    </dgm:pt>
    <dgm:pt modelId="{416504BD-E96B-46EB-87DD-1967A9454ECE}" type="pres">
      <dgm:prSet presAssocID="{0FFF1C16-32E9-45EA-ABF0-BFE7D0C1A35C}" presName="rootComposite" presStyleCnt="0"/>
      <dgm:spPr/>
    </dgm:pt>
    <dgm:pt modelId="{9252F4B8-FAC7-49C1-AF8B-4245335C3877}" type="pres">
      <dgm:prSet presAssocID="{0FFF1C16-32E9-45EA-ABF0-BFE7D0C1A35C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F4617D2-2EC4-46C4-A140-6A211D1CD647}" type="pres">
      <dgm:prSet presAssocID="{0FFF1C16-32E9-45EA-ABF0-BFE7D0C1A35C}" presName="rootConnector" presStyleLbl="node2" presStyleIdx="3" presStyleCnt="5"/>
      <dgm:spPr/>
      <dgm:t>
        <a:bodyPr/>
        <a:lstStyle/>
        <a:p>
          <a:endParaRPr lang="zh-CN" altLang="en-US"/>
        </a:p>
      </dgm:t>
    </dgm:pt>
    <dgm:pt modelId="{5AE5F2D8-702A-4307-9209-1C1408C1EDF9}" type="pres">
      <dgm:prSet presAssocID="{0FFF1C16-32E9-45EA-ABF0-BFE7D0C1A35C}" presName="hierChild4" presStyleCnt="0"/>
      <dgm:spPr/>
    </dgm:pt>
    <dgm:pt modelId="{46BF3BC8-C9C6-4D59-87EC-134D710C56E4}" type="pres">
      <dgm:prSet presAssocID="{0FFF1C16-32E9-45EA-ABF0-BFE7D0C1A35C}" presName="hierChild5" presStyleCnt="0"/>
      <dgm:spPr/>
    </dgm:pt>
    <dgm:pt modelId="{81D92D06-A675-40B6-BE0D-B11A9DEC13FE}" type="pres">
      <dgm:prSet presAssocID="{905AD7F1-CAF7-4546-A814-67392AA7989A}" presName="Name37" presStyleLbl="parChTrans1D2" presStyleIdx="4" presStyleCnt="5"/>
      <dgm:spPr/>
      <dgm:t>
        <a:bodyPr/>
        <a:lstStyle/>
        <a:p>
          <a:endParaRPr lang="zh-CN" altLang="en-US"/>
        </a:p>
      </dgm:t>
    </dgm:pt>
    <dgm:pt modelId="{5BD9C6F5-36C4-48C5-AE4F-C794492807CF}" type="pres">
      <dgm:prSet presAssocID="{CAB36FEF-31F9-4F51-87C7-D0838ACC6CF6}" presName="hierRoot2" presStyleCnt="0">
        <dgm:presLayoutVars>
          <dgm:hierBranch val="init"/>
        </dgm:presLayoutVars>
      </dgm:prSet>
      <dgm:spPr/>
    </dgm:pt>
    <dgm:pt modelId="{F8EF8759-81E5-40C4-8694-B599317CDB8F}" type="pres">
      <dgm:prSet presAssocID="{CAB36FEF-31F9-4F51-87C7-D0838ACC6CF6}" presName="rootComposite" presStyleCnt="0"/>
      <dgm:spPr/>
    </dgm:pt>
    <dgm:pt modelId="{37BF52FC-5FC0-47A0-9AC3-E27455923D7D}" type="pres">
      <dgm:prSet presAssocID="{CAB36FEF-31F9-4F51-87C7-D0838ACC6CF6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D804C6A-8225-4865-8BAE-D1ED8CAD4990}" type="pres">
      <dgm:prSet presAssocID="{CAB36FEF-31F9-4F51-87C7-D0838ACC6CF6}" presName="rootConnector" presStyleLbl="node2" presStyleIdx="4" presStyleCnt="5"/>
      <dgm:spPr/>
      <dgm:t>
        <a:bodyPr/>
        <a:lstStyle/>
        <a:p>
          <a:endParaRPr lang="zh-CN" altLang="en-US"/>
        </a:p>
      </dgm:t>
    </dgm:pt>
    <dgm:pt modelId="{45D9FE5A-4EC8-4D1F-BE14-FBF310764C74}" type="pres">
      <dgm:prSet presAssocID="{CAB36FEF-31F9-4F51-87C7-D0838ACC6CF6}" presName="hierChild4" presStyleCnt="0"/>
      <dgm:spPr/>
    </dgm:pt>
    <dgm:pt modelId="{35AE0E5F-F52D-46AC-8952-4C134D093A35}" type="pres">
      <dgm:prSet presAssocID="{CAB36FEF-31F9-4F51-87C7-D0838ACC6CF6}" presName="hierChild5" presStyleCnt="0"/>
      <dgm:spPr/>
    </dgm:pt>
    <dgm:pt modelId="{5D371691-0294-4D78-9429-C6016ABCBA61}" type="pres">
      <dgm:prSet presAssocID="{2072CBDA-444E-4B38-B93D-642702E2495E}" presName="hierChild3" presStyleCnt="0"/>
      <dgm:spPr/>
    </dgm:pt>
  </dgm:ptLst>
  <dgm:cxnLst>
    <dgm:cxn modelId="{B38E7A43-AE2C-440A-936B-F04A6AF0EFDA}" srcId="{324B4077-63DE-466F-9ABB-6C6FB4AD374A}" destId="{2072CBDA-444E-4B38-B93D-642702E2495E}" srcOrd="0" destOrd="0" parTransId="{28CD0DCE-B930-43A4-A580-F9BC34F8E57B}" sibTransId="{1A6691E2-6B11-4D69-A6DD-95F9A6C8EE17}"/>
    <dgm:cxn modelId="{D1E651FE-1007-4D33-907E-8EC5F976BBCF}" srcId="{2072CBDA-444E-4B38-B93D-642702E2495E}" destId="{CAB36FEF-31F9-4F51-87C7-D0838ACC6CF6}" srcOrd="4" destOrd="0" parTransId="{905AD7F1-CAF7-4546-A814-67392AA7989A}" sibTransId="{8A7390D1-36CF-46FE-93E1-A2D78D6CC120}"/>
    <dgm:cxn modelId="{0E80D3B0-854D-43C9-9646-99E5E3AFC538}" type="presOf" srcId="{8ADD54DF-231C-40B8-B26A-267DDA081951}" destId="{819CD982-789E-458A-A1B3-D559B155486E}" srcOrd="0" destOrd="0" presId="urn:microsoft.com/office/officeart/2005/8/layout/orgChart1"/>
    <dgm:cxn modelId="{068509A0-860A-4CF5-812F-66B4D689B392}" type="presOf" srcId="{6F07377C-C147-4251-B731-69CE95D16F8B}" destId="{55B7297C-C578-4202-83DC-79B151F0FB6F}" srcOrd="1" destOrd="0" presId="urn:microsoft.com/office/officeart/2005/8/layout/orgChart1"/>
    <dgm:cxn modelId="{2DB9E972-EC4C-481B-8435-025E5F1F5AD6}" type="presOf" srcId="{2072CBDA-444E-4B38-B93D-642702E2495E}" destId="{C64D3831-4E5B-40B5-8F18-C6BF6871E6CF}" srcOrd="1" destOrd="0" presId="urn:microsoft.com/office/officeart/2005/8/layout/orgChart1"/>
    <dgm:cxn modelId="{0F98E545-17AF-40FF-ACA3-F21B03823E12}" type="presOf" srcId="{997D7F92-6676-4BC6-AF14-81167A5C8E14}" destId="{DFD812A1-6C15-49D7-A348-0E58314BF841}" srcOrd="0" destOrd="0" presId="urn:microsoft.com/office/officeart/2005/8/layout/orgChart1"/>
    <dgm:cxn modelId="{AADCFA36-38BF-4C0B-ABDD-9EDBA254F74F}" srcId="{2072CBDA-444E-4B38-B93D-642702E2495E}" destId="{FE3DB0FB-27F4-4551-9A54-5D800B2BF4CB}" srcOrd="0" destOrd="0" parTransId="{997D7F92-6676-4BC6-AF14-81167A5C8E14}" sibTransId="{9EF0A865-8165-40DF-9488-07FE417DC5F2}"/>
    <dgm:cxn modelId="{14E3DA26-CD2C-49C3-BF34-F2EFE6CCE2B7}" type="presOf" srcId="{E383AF1D-1AC2-47DE-A531-BBAA9EB7009A}" destId="{9F1CD87F-85E4-4325-A971-D78BA4219DC6}" srcOrd="0" destOrd="0" presId="urn:microsoft.com/office/officeart/2005/8/layout/orgChart1"/>
    <dgm:cxn modelId="{72B17A90-8009-4FCC-B274-A408E27A694C}" type="presOf" srcId="{324B4077-63DE-466F-9ABB-6C6FB4AD374A}" destId="{D8099179-B5BD-4D86-B4A1-E8D9675F2123}" srcOrd="0" destOrd="0" presId="urn:microsoft.com/office/officeart/2005/8/layout/orgChart1"/>
    <dgm:cxn modelId="{66CDDE09-8C33-48FA-9AE6-7A0E78C78978}" type="presOf" srcId="{CAB36FEF-31F9-4F51-87C7-D0838ACC6CF6}" destId="{4D804C6A-8225-4865-8BAE-D1ED8CAD4990}" srcOrd="1" destOrd="0" presId="urn:microsoft.com/office/officeart/2005/8/layout/orgChart1"/>
    <dgm:cxn modelId="{C5832B92-96FE-4F53-861E-DC74CE2A2989}" type="presOf" srcId="{0FFF1C16-32E9-45EA-ABF0-BFE7D0C1A35C}" destId="{9252F4B8-FAC7-49C1-AF8B-4245335C3877}" srcOrd="0" destOrd="0" presId="urn:microsoft.com/office/officeart/2005/8/layout/orgChart1"/>
    <dgm:cxn modelId="{0385CD5F-686A-4A52-BCE3-EF69541A3322}" type="presOf" srcId="{FAD1E77B-BA8C-40F3-BBDC-7FDB89191E1C}" destId="{E3A4C2F4-E891-4291-9DDB-6EB01E5FB01F}" srcOrd="0" destOrd="0" presId="urn:microsoft.com/office/officeart/2005/8/layout/orgChart1"/>
    <dgm:cxn modelId="{403B4B62-CCB5-4DC7-913B-5623181B4582}" type="presOf" srcId="{FE3DB0FB-27F4-4551-9A54-5D800B2BF4CB}" destId="{32B0BA85-B9B9-4EE1-9AF1-9E96DA83DE00}" srcOrd="1" destOrd="0" presId="urn:microsoft.com/office/officeart/2005/8/layout/orgChart1"/>
    <dgm:cxn modelId="{1B268995-5F23-4FEF-B111-4802790F4822}" type="presOf" srcId="{0FFF1C16-32E9-45EA-ABF0-BFE7D0C1A35C}" destId="{9F4617D2-2EC4-46C4-A140-6A211D1CD647}" srcOrd="1" destOrd="0" presId="urn:microsoft.com/office/officeart/2005/8/layout/orgChart1"/>
    <dgm:cxn modelId="{322536BE-EDF5-4BB4-92C5-67EDF795E8C7}" type="presOf" srcId="{CAB36FEF-31F9-4F51-87C7-D0838ACC6CF6}" destId="{37BF52FC-5FC0-47A0-9AC3-E27455923D7D}" srcOrd="0" destOrd="0" presId="urn:microsoft.com/office/officeart/2005/8/layout/orgChart1"/>
    <dgm:cxn modelId="{A8550B5D-BF30-4F12-922C-DBC201E02F7A}" type="presOf" srcId="{8ADD54DF-231C-40B8-B26A-267DDA081951}" destId="{201F9465-6498-4F87-A939-B6353DDFD567}" srcOrd="1" destOrd="0" presId="urn:microsoft.com/office/officeart/2005/8/layout/orgChart1"/>
    <dgm:cxn modelId="{34A3AF68-9E57-45AA-8CF9-F1A345C1E049}" srcId="{2072CBDA-444E-4B38-B93D-642702E2495E}" destId="{6F07377C-C147-4251-B731-69CE95D16F8B}" srcOrd="2" destOrd="0" parTransId="{D1B0E07D-BFF9-48D3-80BE-442A28680E24}" sibTransId="{D0B93089-7362-4619-BF68-46B469178244}"/>
    <dgm:cxn modelId="{8AE2920B-EC3E-4396-B2F9-40C77E58881F}" type="presOf" srcId="{FE3DB0FB-27F4-4551-9A54-5D800B2BF4CB}" destId="{AC008BAF-70E1-439D-8B56-E4E69D5BE726}" srcOrd="0" destOrd="0" presId="urn:microsoft.com/office/officeart/2005/8/layout/orgChart1"/>
    <dgm:cxn modelId="{534DCBCC-D117-4924-BF71-3D09A3022FB6}" type="presOf" srcId="{6F07377C-C147-4251-B731-69CE95D16F8B}" destId="{45F4345E-85F9-47FB-9302-6266D38F7EB4}" srcOrd="0" destOrd="0" presId="urn:microsoft.com/office/officeart/2005/8/layout/orgChart1"/>
    <dgm:cxn modelId="{DF904BE3-0ABF-42C7-8BD3-28DCC50CC65F}" type="presOf" srcId="{2072CBDA-444E-4B38-B93D-642702E2495E}" destId="{3BA53518-66DB-437D-8299-BC25110C0068}" srcOrd="0" destOrd="0" presId="urn:microsoft.com/office/officeart/2005/8/layout/orgChart1"/>
    <dgm:cxn modelId="{21C3B288-1040-4F69-9A31-ADB19083EBC1}" type="presOf" srcId="{905AD7F1-CAF7-4546-A814-67392AA7989A}" destId="{81D92D06-A675-40B6-BE0D-B11A9DEC13FE}" srcOrd="0" destOrd="0" presId="urn:microsoft.com/office/officeart/2005/8/layout/orgChart1"/>
    <dgm:cxn modelId="{CB1B155A-CAD8-46FD-8F0E-FE63BD6973AD}" type="presOf" srcId="{D1B0E07D-BFF9-48D3-80BE-442A28680E24}" destId="{12E2D809-6B2E-48FA-A81E-1BE97708B78A}" srcOrd="0" destOrd="0" presId="urn:microsoft.com/office/officeart/2005/8/layout/orgChart1"/>
    <dgm:cxn modelId="{035CF5E8-1546-435B-8860-30C95E4FC618}" srcId="{2072CBDA-444E-4B38-B93D-642702E2495E}" destId="{0FFF1C16-32E9-45EA-ABF0-BFE7D0C1A35C}" srcOrd="3" destOrd="0" parTransId="{E383AF1D-1AC2-47DE-A531-BBAA9EB7009A}" sibTransId="{EE5D9026-62D0-4C6C-84E7-4E8453AC32E4}"/>
    <dgm:cxn modelId="{7C9594C4-321C-4C18-ADB2-C4B58D04D85B}" srcId="{2072CBDA-444E-4B38-B93D-642702E2495E}" destId="{8ADD54DF-231C-40B8-B26A-267DDA081951}" srcOrd="1" destOrd="0" parTransId="{FAD1E77B-BA8C-40F3-BBDC-7FDB89191E1C}" sibTransId="{AC8CAE99-4F68-4D1D-8232-47898161D83E}"/>
    <dgm:cxn modelId="{898834AA-8767-439F-99D6-76A252BCC37B}" type="presParOf" srcId="{D8099179-B5BD-4D86-B4A1-E8D9675F2123}" destId="{528A20D5-A179-4EB6-8DCA-EF41BA528B8D}" srcOrd="0" destOrd="0" presId="urn:microsoft.com/office/officeart/2005/8/layout/orgChart1"/>
    <dgm:cxn modelId="{96FF1282-A7D6-4323-B1CE-320B8655EF47}" type="presParOf" srcId="{528A20D5-A179-4EB6-8DCA-EF41BA528B8D}" destId="{D4E2FF6E-12D6-432C-8322-EA08DC603F4D}" srcOrd="0" destOrd="0" presId="urn:microsoft.com/office/officeart/2005/8/layout/orgChart1"/>
    <dgm:cxn modelId="{9F048D35-A4F1-49A6-9400-57AA44C5ACBE}" type="presParOf" srcId="{D4E2FF6E-12D6-432C-8322-EA08DC603F4D}" destId="{3BA53518-66DB-437D-8299-BC25110C0068}" srcOrd="0" destOrd="0" presId="urn:microsoft.com/office/officeart/2005/8/layout/orgChart1"/>
    <dgm:cxn modelId="{E47798CA-90EC-40C8-AB18-1C277C56737A}" type="presParOf" srcId="{D4E2FF6E-12D6-432C-8322-EA08DC603F4D}" destId="{C64D3831-4E5B-40B5-8F18-C6BF6871E6CF}" srcOrd="1" destOrd="0" presId="urn:microsoft.com/office/officeart/2005/8/layout/orgChart1"/>
    <dgm:cxn modelId="{A8D1D595-66D2-4FAC-875B-0F6CD545486E}" type="presParOf" srcId="{528A20D5-A179-4EB6-8DCA-EF41BA528B8D}" destId="{1AE18790-9DD6-45E1-8A86-484F5723E569}" srcOrd="1" destOrd="0" presId="urn:microsoft.com/office/officeart/2005/8/layout/orgChart1"/>
    <dgm:cxn modelId="{633B4EBC-FC08-4747-80DA-EF41AAEF3F0B}" type="presParOf" srcId="{1AE18790-9DD6-45E1-8A86-484F5723E569}" destId="{DFD812A1-6C15-49D7-A348-0E58314BF841}" srcOrd="0" destOrd="0" presId="urn:microsoft.com/office/officeart/2005/8/layout/orgChart1"/>
    <dgm:cxn modelId="{EE618827-97E8-4A7B-8DDB-052EBD428638}" type="presParOf" srcId="{1AE18790-9DD6-45E1-8A86-484F5723E569}" destId="{196F140C-36C7-48AC-B442-4FD695AF166A}" srcOrd="1" destOrd="0" presId="urn:microsoft.com/office/officeart/2005/8/layout/orgChart1"/>
    <dgm:cxn modelId="{30979BD6-82F3-4D81-B834-46329EBD8D6C}" type="presParOf" srcId="{196F140C-36C7-48AC-B442-4FD695AF166A}" destId="{15A1C2ED-A8C1-4A72-9D09-8CA60E6372F3}" srcOrd="0" destOrd="0" presId="urn:microsoft.com/office/officeart/2005/8/layout/orgChart1"/>
    <dgm:cxn modelId="{5E7AA50C-9345-484B-A807-509307403997}" type="presParOf" srcId="{15A1C2ED-A8C1-4A72-9D09-8CA60E6372F3}" destId="{AC008BAF-70E1-439D-8B56-E4E69D5BE726}" srcOrd="0" destOrd="0" presId="urn:microsoft.com/office/officeart/2005/8/layout/orgChart1"/>
    <dgm:cxn modelId="{C206C12D-919A-4866-B2B4-DAB5E92EA837}" type="presParOf" srcId="{15A1C2ED-A8C1-4A72-9D09-8CA60E6372F3}" destId="{32B0BA85-B9B9-4EE1-9AF1-9E96DA83DE00}" srcOrd="1" destOrd="0" presId="urn:microsoft.com/office/officeart/2005/8/layout/orgChart1"/>
    <dgm:cxn modelId="{9DF25AFE-DC30-4F41-AA38-811C060C3562}" type="presParOf" srcId="{196F140C-36C7-48AC-B442-4FD695AF166A}" destId="{21392FF3-3089-4FF5-8C9B-0EFA8694EAA0}" srcOrd="1" destOrd="0" presId="urn:microsoft.com/office/officeart/2005/8/layout/orgChart1"/>
    <dgm:cxn modelId="{B916DD3A-9A08-4275-BE36-A1D29032B75F}" type="presParOf" srcId="{196F140C-36C7-48AC-B442-4FD695AF166A}" destId="{EC3E0BB9-EC4F-471E-A82F-4790E4DCAA18}" srcOrd="2" destOrd="0" presId="urn:microsoft.com/office/officeart/2005/8/layout/orgChart1"/>
    <dgm:cxn modelId="{7F9B9371-D41F-46E5-A270-C5523764E3EC}" type="presParOf" srcId="{1AE18790-9DD6-45E1-8A86-484F5723E569}" destId="{E3A4C2F4-E891-4291-9DDB-6EB01E5FB01F}" srcOrd="2" destOrd="0" presId="urn:microsoft.com/office/officeart/2005/8/layout/orgChart1"/>
    <dgm:cxn modelId="{77A80850-3FB4-4D8A-BBD7-69A9089969C9}" type="presParOf" srcId="{1AE18790-9DD6-45E1-8A86-484F5723E569}" destId="{415ED371-A416-40C7-B37C-4893EE780148}" srcOrd="3" destOrd="0" presId="urn:microsoft.com/office/officeart/2005/8/layout/orgChart1"/>
    <dgm:cxn modelId="{1F194DB8-6A40-477B-A913-B6250BABC75F}" type="presParOf" srcId="{415ED371-A416-40C7-B37C-4893EE780148}" destId="{90AD7648-C9F1-4B33-9D70-407C7665A4D2}" srcOrd="0" destOrd="0" presId="urn:microsoft.com/office/officeart/2005/8/layout/orgChart1"/>
    <dgm:cxn modelId="{780C0D6E-737D-411F-854F-D54B91C2EF4D}" type="presParOf" srcId="{90AD7648-C9F1-4B33-9D70-407C7665A4D2}" destId="{819CD982-789E-458A-A1B3-D559B155486E}" srcOrd="0" destOrd="0" presId="urn:microsoft.com/office/officeart/2005/8/layout/orgChart1"/>
    <dgm:cxn modelId="{C8123A8B-1869-4E5E-AF81-61F795A578F2}" type="presParOf" srcId="{90AD7648-C9F1-4B33-9D70-407C7665A4D2}" destId="{201F9465-6498-4F87-A939-B6353DDFD567}" srcOrd="1" destOrd="0" presId="urn:microsoft.com/office/officeart/2005/8/layout/orgChart1"/>
    <dgm:cxn modelId="{1FAD6DCD-82A8-4C59-9E73-BBE66B377190}" type="presParOf" srcId="{415ED371-A416-40C7-B37C-4893EE780148}" destId="{369CDD62-E3CF-41E6-ACAF-41E650402640}" srcOrd="1" destOrd="0" presId="urn:microsoft.com/office/officeart/2005/8/layout/orgChart1"/>
    <dgm:cxn modelId="{04E1A1B3-5D96-4894-9E17-C47CAF64B614}" type="presParOf" srcId="{415ED371-A416-40C7-B37C-4893EE780148}" destId="{AF9EEB32-5BBC-4372-8FCB-C20BDD452803}" srcOrd="2" destOrd="0" presId="urn:microsoft.com/office/officeart/2005/8/layout/orgChart1"/>
    <dgm:cxn modelId="{66AD2AC9-9477-41BC-8148-5AB525FA533A}" type="presParOf" srcId="{1AE18790-9DD6-45E1-8A86-484F5723E569}" destId="{12E2D809-6B2E-48FA-A81E-1BE97708B78A}" srcOrd="4" destOrd="0" presId="urn:microsoft.com/office/officeart/2005/8/layout/orgChart1"/>
    <dgm:cxn modelId="{84279CD8-54EB-4FED-95D4-5EFA7117733A}" type="presParOf" srcId="{1AE18790-9DD6-45E1-8A86-484F5723E569}" destId="{4144CEC9-0A03-418C-A6FE-DAE895039841}" srcOrd="5" destOrd="0" presId="urn:microsoft.com/office/officeart/2005/8/layout/orgChart1"/>
    <dgm:cxn modelId="{5DEA6017-C10F-4874-8493-019584515F43}" type="presParOf" srcId="{4144CEC9-0A03-418C-A6FE-DAE895039841}" destId="{88E32FF8-8B78-4332-8A40-3234366FB161}" srcOrd="0" destOrd="0" presId="urn:microsoft.com/office/officeart/2005/8/layout/orgChart1"/>
    <dgm:cxn modelId="{A00BF670-B88D-48AC-9C80-21CB3F91C5E4}" type="presParOf" srcId="{88E32FF8-8B78-4332-8A40-3234366FB161}" destId="{45F4345E-85F9-47FB-9302-6266D38F7EB4}" srcOrd="0" destOrd="0" presId="urn:microsoft.com/office/officeart/2005/8/layout/orgChart1"/>
    <dgm:cxn modelId="{BF77DDA1-FBFC-45B4-BCCA-55441577D611}" type="presParOf" srcId="{88E32FF8-8B78-4332-8A40-3234366FB161}" destId="{55B7297C-C578-4202-83DC-79B151F0FB6F}" srcOrd="1" destOrd="0" presId="urn:microsoft.com/office/officeart/2005/8/layout/orgChart1"/>
    <dgm:cxn modelId="{56E8F4E5-8AEC-469F-8EFF-CE5C31C057DC}" type="presParOf" srcId="{4144CEC9-0A03-418C-A6FE-DAE895039841}" destId="{B6D2E9B6-B990-4F96-A730-E9708E4F6EA1}" srcOrd="1" destOrd="0" presId="urn:microsoft.com/office/officeart/2005/8/layout/orgChart1"/>
    <dgm:cxn modelId="{1DD4A706-2DF9-439E-9476-7D32F477565E}" type="presParOf" srcId="{4144CEC9-0A03-418C-A6FE-DAE895039841}" destId="{A523A48B-E315-470F-AB06-7197A50CB093}" srcOrd="2" destOrd="0" presId="urn:microsoft.com/office/officeart/2005/8/layout/orgChart1"/>
    <dgm:cxn modelId="{F3041DCA-1727-4700-8C94-2EE72EB439CC}" type="presParOf" srcId="{1AE18790-9DD6-45E1-8A86-484F5723E569}" destId="{9F1CD87F-85E4-4325-A971-D78BA4219DC6}" srcOrd="6" destOrd="0" presId="urn:microsoft.com/office/officeart/2005/8/layout/orgChart1"/>
    <dgm:cxn modelId="{E6181F65-7DB0-446A-AC81-972A476A344C}" type="presParOf" srcId="{1AE18790-9DD6-45E1-8A86-484F5723E569}" destId="{DB3E3A1F-8461-44E0-AD80-DB630261F529}" srcOrd="7" destOrd="0" presId="urn:microsoft.com/office/officeart/2005/8/layout/orgChart1"/>
    <dgm:cxn modelId="{7A9E47D9-0790-47BA-9DF8-50956B05A21D}" type="presParOf" srcId="{DB3E3A1F-8461-44E0-AD80-DB630261F529}" destId="{416504BD-E96B-46EB-87DD-1967A9454ECE}" srcOrd="0" destOrd="0" presId="urn:microsoft.com/office/officeart/2005/8/layout/orgChart1"/>
    <dgm:cxn modelId="{AAD8A72D-96CA-4363-AF4C-F48F5F586821}" type="presParOf" srcId="{416504BD-E96B-46EB-87DD-1967A9454ECE}" destId="{9252F4B8-FAC7-49C1-AF8B-4245335C3877}" srcOrd="0" destOrd="0" presId="urn:microsoft.com/office/officeart/2005/8/layout/orgChart1"/>
    <dgm:cxn modelId="{9E5C8CC3-F7FB-4FDF-9628-7DF213E73212}" type="presParOf" srcId="{416504BD-E96B-46EB-87DD-1967A9454ECE}" destId="{9F4617D2-2EC4-46C4-A140-6A211D1CD647}" srcOrd="1" destOrd="0" presId="urn:microsoft.com/office/officeart/2005/8/layout/orgChart1"/>
    <dgm:cxn modelId="{9F708F25-51E0-4C9A-A8FE-D0865A3AABE7}" type="presParOf" srcId="{DB3E3A1F-8461-44E0-AD80-DB630261F529}" destId="{5AE5F2D8-702A-4307-9209-1C1408C1EDF9}" srcOrd="1" destOrd="0" presId="urn:microsoft.com/office/officeart/2005/8/layout/orgChart1"/>
    <dgm:cxn modelId="{B0434AE7-4390-45FC-84EF-8102FD2E4DE0}" type="presParOf" srcId="{DB3E3A1F-8461-44E0-AD80-DB630261F529}" destId="{46BF3BC8-C9C6-4D59-87EC-134D710C56E4}" srcOrd="2" destOrd="0" presId="urn:microsoft.com/office/officeart/2005/8/layout/orgChart1"/>
    <dgm:cxn modelId="{97C6592A-5AAC-4285-8AB7-45221D072050}" type="presParOf" srcId="{1AE18790-9DD6-45E1-8A86-484F5723E569}" destId="{81D92D06-A675-40B6-BE0D-B11A9DEC13FE}" srcOrd="8" destOrd="0" presId="urn:microsoft.com/office/officeart/2005/8/layout/orgChart1"/>
    <dgm:cxn modelId="{5EAB5933-CDB5-45BE-B92C-EBEC5FE28047}" type="presParOf" srcId="{1AE18790-9DD6-45E1-8A86-484F5723E569}" destId="{5BD9C6F5-36C4-48C5-AE4F-C794492807CF}" srcOrd="9" destOrd="0" presId="urn:microsoft.com/office/officeart/2005/8/layout/orgChart1"/>
    <dgm:cxn modelId="{21D9E972-30F2-4116-B422-32841195850B}" type="presParOf" srcId="{5BD9C6F5-36C4-48C5-AE4F-C794492807CF}" destId="{F8EF8759-81E5-40C4-8694-B599317CDB8F}" srcOrd="0" destOrd="0" presId="urn:microsoft.com/office/officeart/2005/8/layout/orgChart1"/>
    <dgm:cxn modelId="{AE17EA69-A493-47D1-B7FC-0CD4A042C2E1}" type="presParOf" srcId="{F8EF8759-81E5-40C4-8694-B599317CDB8F}" destId="{37BF52FC-5FC0-47A0-9AC3-E27455923D7D}" srcOrd="0" destOrd="0" presId="urn:microsoft.com/office/officeart/2005/8/layout/orgChart1"/>
    <dgm:cxn modelId="{7B8D6356-1B8B-45B7-883D-0D8546C0CC11}" type="presParOf" srcId="{F8EF8759-81E5-40C4-8694-B599317CDB8F}" destId="{4D804C6A-8225-4865-8BAE-D1ED8CAD4990}" srcOrd="1" destOrd="0" presId="urn:microsoft.com/office/officeart/2005/8/layout/orgChart1"/>
    <dgm:cxn modelId="{85F19290-2511-4FD5-B6C6-989139E9CC9A}" type="presParOf" srcId="{5BD9C6F5-36C4-48C5-AE4F-C794492807CF}" destId="{45D9FE5A-4EC8-4D1F-BE14-FBF310764C74}" srcOrd="1" destOrd="0" presId="urn:microsoft.com/office/officeart/2005/8/layout/orgChart1"/>
    <dgm:cxn modelId="{FA8002BA-AB21-44DE-9453-EDAE89AFE57A}" type="presParOf" srcId="{5BD9C6F5-36C4-48C5-AE4F-C794492807CF}" destId="{35AE0E5F-F52D-46AC-8952-4C134D093A35}" srcOrd="2" destOrd="0" presId="urn:microsoft.com/office/officeart/2005/8/layout/orgChart1"/>
    <dgm:cxn modelId="{61A49E6A-BD44-4AEB-A12F-FBDF42994F6C}" type="presParOf" srcId="{528A20D5-A179-4EB6-8DCA-EF41BA528B8D}" destId="{5D371691-0294-4D78-9429-C6016ABCBA6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D92D06-A675-40B6-BE0D-B11A9DEC13FE}">
      <dsp:nvSpPr>
        <dsp:cNvPr id="0" name=""/>
        <dsp:cNvSpPr/>
      </dsp:nvSpPr>
      <dsp:spPr>
        <a:xfrm>
          <a:off x="5257800" y="2219224"/>
          <a:ext cx="4356747" cy="3780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9032"/>
              </a:lnTo>
              <a:lnTo>
                <a:pt x="4356747" y="189032"/>
              </a:lnTo>
              <a:lnTo>
                <a:pt x="4356747" y="37806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1CD87F-85E4-4325-A971-D78BA4219DC6}">
      <dsp:nvSpPr>
        <dsp:cNvPr id="0" name=""/>
        <dsp:cNvSpPr/>
      </dsp:nvSpPr>
      <dsp:spPr>
        <a:xfrm>
          <a:off x="5257800" y="2219224"/>
          <a:ext cx="2178373" cy="3780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9032"/>
              </a:lnTo>
              <a:lnTo>
                <a:pt x="2178373" y="189032"/>
              </a:lnTo>
              <a:lnTo>
                <a:pt x="2178373" y="37806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E2D809-6B2E-48FA-A81E-1BE97708B78A}">
      <dsp:nvSpPr>
        <dsp:cNvPr id="0" name=""/>
        <dsp:cNvSpPr/>
      </dsp:nvSpPr>
      <dsp:spPr>
        <a:xfrm>
          <a:off x="5212080" y="2219224"/>
          <a:ext cx="91440" cy="37806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806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A4C2F4-E891-4291-9DDB-6EB01E5FB01F}">
      <dsp:nvSpPr>
        <dsp:cNvPr id="0" name=""/>
        <dsp:cNvSpPr/>
      </dsp:nvSpPr>
      <dsp:spPr>
        <a:xfrm>
          <a:off x="3079426" y="2219224"/>
          <a:ext cx="2178373" cy="378064"/>
        </a:xfrm>
        <a:custGeom>
          <a:avLst/>
          <a:gdLst/>
          <a:ahLst/>
          <a:cxnLst/>
          <a:rect l="0" t="0" r="0" b="0"/>
          <a:pathLst>
            <a:path>
              <a:moveTo>
                <a:pt x="2178373" y="0"/>
              </a:moveTo>
              <a:lnTo>
                <a:pt x="2178373" y="189032"/>
              </a:lnTo>
              <a:lnTo>
                <a:pt x="0" y="189032"/>
              </a:lnTo>
              <a:lnTo>
                <a:pt x="0" y="37806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D812A1-6C15-49D7-A348-0E58314BF841}">
      <dsp:nvSpPr>
        <dsp:cNvPr id="0" name=""/>
        <dsp:cNvSpPr/>
      </dsp:nvSpPr>
      <dsp:spPr>
        <a:xfrm>
          <a:off x="901052" y="2219224"/>
          <a:ext cx="4356747" cy="378064"/>
        </a:xfrm>
        <a:custGeom>
          <a:avLst/>
          <a:gdLst/>
          <a:ahLst/>
          <a:cxnLst/>
          <a:rect l="0" t="0" r="0" b="0"/>
          <a:pathLst>
            <a:path>
              <a:moveTo>
                <a:pt x="4356747" y="0"/>
              </a:moveTo>
              <a:lnTo>
                <a:pt x="4356747" y="189032"/>
              </a:lnTo>
              <a:lnTo>
                <a:pt x="0" y="189032"/>
              </a:lnTo>
              <a:lnTo>
                <a:pt x="0" y="37806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A53518-66DB-437D-8299-BC25110C0068}">
      <dsp:nvSpPr>
        <dsp:cNvPr id="0" name=""/>
        <dsp:cNvSpPr/>
      </dsp:nvSpPr>
      <dsp:spPr>
        <a:xfrm>
          <a:off x="2964368" y="1319070"/>
          <a:ext cx="4586862" cy="9001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dirty="0" smtClean="0"/>
            <a:t>云计算的五个主要特征：</a:t>
          </a:r>
          <a:endParaRPr lang="zh-CN" sz="2700" kern="1200" dirty="0"/>
        </a:p>
      </dsp:txBody>
      <dsp:txXfrm>
        <a:off x="2964368" y="1319070"/>
        <a:ext cx="4586862" cy="900154"/>
      </dsp:txXfrm>
    </dsp:sp>
    <dsp:sp modelId="{AC008BAF-70E1-439D-8B56-E4E69D5BE726}">
      <dsp:nvSpPr>
        <dsp:cNvPr id="0" name=""/>
        <dsp:cNvSpPr/>
      </dsp:nvSpPr>
      <dsp:spPr>
        <a:xfrm>
          <a:off x="898" y="2597289"/>
          <a:ext cx="1800308" cy="9001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smtClean="0"/>
            <a:t>资源配置动态化</a:t>
          </a:r>
          <a:endParaRPr lang="zh-CN" sz="2700" kern="1200"/>
        </a:p>
      </dsp:txBody>
      <dsp:txXfrm>
        <a:off x="898" y="2597289"/>
        <a:ext cx="1800308" cy="900154"/>
      </dsp:txXfrm>
    </dsp:sp>
    <dsp:sp modelId="{819CD982-789E-458A-A1B3-D559B155486E}">
      <dsp:nvSpPr>
        <dsp:cNvPr id="0" name=""/>
        <dsp:cNvSpPr/>
      </dsp:nvSpPr>
      <dsp:spPr>
        <a:xfrm>
          <a:off x="2179272" y="2597289"/>
          <a:ext cx="1800308" cy="9001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smtClean="0"/>
            <a:t>需求服务自助化</a:t>
          </a:r>
          <a:endParaRPr lang="zh-CN" sz="2700" kern="1200"/>
        </a:p>
      </dsp:txBody>
      <dsp:txXfrm>
        <a:off x="2179272" y="2597289"/>
        <a:ext cx="1800308" cy="900154"/>
      </dsp:txXfrm>
    </dsp:sp>
    <dsp:sp modelId="{45F4345E-85F9-47FB-9302-6266D38F7EB4}">
      <dsp:nvSpPr>
        <dsp:cNvPr id="0" name=""/>
        <dsp:cNvSpPr/>
      </dsp:nvSpPr>
      <dsp:spPr>
        <a:xfrm>
          <a:off x="4357645" y="2597289"/>
          <a:ext cx="1800308" cy="9001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smtClean="0"/>
            <a:t>以网络为中心</a:t>
          </a:r>
          <a:endParaRPr lang="zh-CN" sz="2700" kern="1200"/>
        </a:p>
      </dsp:txBody>
      <dsp:txXfrm>
        <a:off x="4357645" y="2597289"/>
        <a:ext cx="1800308" cy="900154"/>
      </dsp:txXfrm>
    </dsp:sp>
    <dsp:sp modelId="{9252F4B8-FAC7-49C1-AF8B-4245335C3877}">
      <dsp:nvSpPr>
        <dsp:cNvPr id="0" name=""/>
        <dsp:cNvSpPr/>
      </dsp:nvSpPr>
      <dsp:spPr>
        <a:xfrm>
          <a:off x="6536019" y="2597289"/>
          <a:ext cx="1800308" cy="9001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smtClean="0"/>
            <a:t>服务可计量化</a:t>
          </a:r>
          <a:endParaRPr lang="zh-CN" sz="2700" kern="1200"/>
        </a:p>
      </dsp:txBody>
      <dsp:txXfrm>
        <a:off x="6536019" y="2597289"/>
        <a:ext cx="1800308" cy="900154"/>
      </dsp:txXfrm>
    </dsp:sp>
    <dsp:sp modelId="{37BF52FC-5FC0-47A0-9AC3-E27455923D7D}">
      <dsp:nvSpPr>
        <dsp:cNvPr id="0" name=""/>
        <dsp:cNvSpPr/>
      </dsp:nvSpPr>
      <dsp:spPr>
        <a:xfrm>
          <a:off x="8714392" y="2597289"/>
          <a:ext cx="1800308" cy="90015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smtClean="0"/>
            <a:t>资源池化透明化</a:t>
          </a:r>
          <a:endParaRPr lang="zh-CN" sz="2700" kern="1200"/>
        </a:p>
      </dsp:txBody>
      <dsp:txXfrm>
        <a:off x="8714392" y="2597289"/>
        <a:ext cx="1800308" cy="9001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20C1E1-22F0-45CA-BA05-139AF222A1E5}" type="datetimeFigureOut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7B97ED-E47B-474A-A873-CBD84C8F84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899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78765B04-6518-4DBA-A277-F69FD94F0E8C}" type="datetime1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748617BE-1E3C-4D85-A527-F672B032759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1473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15248-34D8-4A94-A93A-87F36DFBCE92}" type="datetime1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17BE-1E3C-4D85-A527-F672B0327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997869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15248-34D8-4A94-A93A-87F36DFBCE92}" type="datetime1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17BE-1E3C-4D85-A527-F672B032759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7268823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15248-34D8-4A94-A93A-87F36DFBCE92}" type="datetime1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17BE-1E3C-4D85-A527-F672B032759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5166644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15248-34D8-4A94-A93A-87F36DFBCE92}" type="datetime1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17BE-1E3C-4D85-A527-F672B0327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760622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15248-34D8-4A94-A93A-87F36DFBCE92}" type="datetime1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17BE-1E3C-4D85-A527-F672B032759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8716266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15248-34D8-4A94-A93A-87F36DFBCE92}" type="datetime1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17BE-1E3C-4D85-A527-F672B032759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574188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44FDC-8E9E-43A1-9560-B335974CB9E8}" type="datetime1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17BE-1E3C-4D85-A527-F672B032759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99005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D5F9F-B953-4155-9411-F5E51388202A}" type="datetime1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17BE-1E3C-4D85-A527-F672B032759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0097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BC836-6CEC-402F-8FDE-F0F0B78FCE1A}" type="datetime1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17BE-1E3C-4D85-A527-F672B0327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851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39D3E-3F4F-4BB1-8FB8-DF7034AD1E0A}" type="datetime1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17BE-1E3C-4D85-A527-F672B032759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8623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2937-4C64-41BB-9BB0-3FF1826EFA6E}" type="datetime1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17BE-1E3C-4D85-A527-F672B0327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99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CC162-BB56-4E97-A46F-1070FAA3A7A4}" type="datetime1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17BE-1E3C-4D85-A527-F672B032759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56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1BEA-E1A2-43C3-864C-74C46A25EEAC}" type="datetime1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17BE-1E3C-4D85-A527-F672B032759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4928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1871F-7589-477F-86FB-096437862B3F}" type="datetime1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17BE-1E3C-4D85-A527-F672B0327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170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10FBF-A4C9-48B7-B336-6F22ED84C8CD}" type="datetime1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17BE-1E3C-4D85-A527-F672B032759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2740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11526-6563-452C-86C0-BFD06A6D018C}" type="datetime1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17BE-1E3C-4D85-A527-F672B0327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928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D415248-34D8-4A94-A93A-87F36DFBCE92}" type="datetime1">
              <a:rPr lang="zh-CN" altLang="en-US" smtClean="0"/>
              <a:t>2024/10/8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48617BE-1E3C-4D85-A527-F672B0327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689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ctrTitle"/>
          </p:nvPr>
        </p:nvSpPr>
        <p:spPr>
          <a:xfrm>
            <a:off x="1332088" y="227342"/>
            <a:ext cx="9144000" cy="2387600"/>
          </a:xfrm>
        </p:spPr>
        <p:txBody>
          <a:bodyPr/>
          <a:lstStyle/>
          <a:p>
            <a:r>
              <a:rPr lang="zh-CN" altLang="zh-CN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云计算简介</a:t>
            </a:r>
            <a:endParaRPr lang="zh-CN" alt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17BE-1E3C-4D85-A527-F672B032759F}" type="slidenum">
              <a:rPr lang="zh-CN" altLang="en-US" smtClean="0"/>
              <a:t>1</a:t>
            </a:fld>
            <a:endParaRPr lang="zh-CN" altLang="en-US"/>
          </a:p>
        </p:txBody>
      </p:sp>
      <p:pic>
        <p:nvPicPr>
          <p:cNvPr id="1026" name="Picture 2" descr="云计算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024" y="2882876"/>
            <a:ext cx="6646127" cy="3656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667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主要内容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>
                <a:hlinkClick r:id="rId2" action="ppaction://hlinksldjump"/>
              </a:rPr>
              <a:t>一、云计算的概念</a:t>
            </a:r>
            <a:r>
              <a:rPr lang="en-US" altLang="zh-CN" dirty="0">
                <a:hlinkClick r:id="rId2" action="ppaction://hlinksldjump"/>
              </a:rPr>
              <a:t> </a:t>
            </a:r>
            <a:endParaRPr lang="zh-CN" altLang="zh-CN" dirty="0"/>
          </a:p>
          <a:p>
            <a:r>
              <a:rPr lang="zh-CN" altLang="zh-CN" dirty="0">
                <a:hlinkClick r:id="rId3" action="ppaction://hlinksldjump"/>
              </a:rPr>
              <a:t>二、云计算的特征</a:t>
            </a:r>
            <a:endParaRPr lang="zh-CN" altLang="zh-CN" dirty="0"/>
          </a:p>
          <a:p>
            <a:r>
              <a:rPr lang="zh-CN" altLang="zh-CN" dirty="0">
                <a:hlinkClick r:id="rId4" action="ppaction://hlinksldjump"/>
              </a:rPr>
              <a:t>三、云计算的服务形式</a:t>
            </a:r>
            <a:r>
              <a:rPr lang="en-US" altLang="zh-CN" dirty="0">
                <a:hlinkClick r:id="rId4" action="ppaction://hlinksldjump"/>
              </a:rPr>
              <a:t> 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17BE-1E3C-4D85-A527-F672B03275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21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3" grpI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一、云计算的概念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云计算（</a:t>
            </a:r>
            <a:r>
              <a:rPr lang="en-US" altLang="zh-CN" dirty="0"/>
              <a:t>cloud computing</a:t>
            </a:r>
            <a:r>
              <a:rPr lang="zh-CN" altLang="zh-CN" dirty="0"/>
              <a:t>）是基于互联网的相关服务的增加、使用和交付模式，通常涉及通过互联网来提供动态易扩展且经常是虚拟化的资源。云是网络、互联网的一种比喻说法。过去在图中往往用云来表示电信网，后来也用来表示互联网和底层基础设施的抽象。</a:t>
            </a:r>
          </a:p>
          <a:p>
            <a:r>
              <a:rPr lang="zh-CN" altLang="zh-CN" dirty="0"/>
              <a:t>云计算是分布式计算（</a:t>
            </a:r>
            <a:r>
              <a:rPr lang="en-US" altLang="zh-CN" dirty="0"/>
              <a:t>Distributed Computing</a:t>
            </a:r>
            <a:r>
              <a:rPr lang="zh-CN" altLang="zh-CN" dirty="0"/>
              <a:t>）、并行计算（</a:t>
            </a:r>
            <a:r>
              <a:rPr lang="en-US" altLang="zh-CN" dirty="0"/>
              <a:t>Parallel Computing</a:t>
            </a:r>
            <a:r>
              <a:rPr lang="zh-CN" altLang="zh-CN" dirty="0"/>
              <a:t>）、效用计算（</a:t>
            </a:r>
            <a:r>
              <a:rPr lang="en-US" altLang="zh-CN" dirty="0"/>
              <a:t>Utility Computing</a:t>
            </a:r>
            <a:r>
              <a:rPr lang="zh-CN" altLang="zh-CN" dirty="0"/>
              <a:t>）、网络存储（</a:t>
            </a:r>
            <a:r>
              <a:rPr lang="en-US" altLang="zh-CN" dirty="0"/>
              <a:t>Network Storage Technologies</a:t>
            </a:r>
            <a:r>
              <a:rPr lang="zh-CN" altLang="zh-CN" dirty="0"/>
              <a:t>）、虚拟化（</a:t>
            </a:r>
            <a:r>
              <a:rPr lang="en-US" altLang="zh-CN" dirty="0"/>
              <a:t>Virtualization</a:t>
            </a:r>
            <a:r>
              <a:rPr lang="zh-CN" altLang="zh-CN" dirty="0"/>
              <a:t>）、负载均衡（</a:t>
            </a:r>
            <a:r>
              <a:rPr lang="en-US" altLang="zh-CN" dirty="0"/>
              <a:t>Load Balance</a:t>
            </a:r>
            <a:r>
              <a:rPr lang="zh-CN" altLang="zh-CN" dirty="0"/>
              <a:t>）等传统计算机和网络技术发展融合的产物。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17BE-1E3C-4D85-A527-F672B03275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66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4" presetClass="emph" presetSubtype="0" fill="hold" grpId="1" nodeType="clickEffect">
                                  <p:stCondLst>
                                    <p:cond delay="9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3" grpI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/>
              <a:t>二、云计算的特征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好比是从古老的单台发电机模式转向了电厂集中供电的模式。它意味着计算能力也可以作为一种商品进行流通，就像煤气、水电一样，取用方便，费用低廉。最大的不同在于，它是通过互联网进行传输的。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17BE-1E3C-4D85-A527-F672B03275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3507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8453248"/>
              </p:ext>
            </p:extLst>
          </p:nvPr>
        </p:nvGraphicFramePr>
        <p:xfrm>
          <a:off x="838200" y="1360449"/>
          <a:ext cx="10515600" cy="48165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17BE-1E3C-4D85-A527-F672B03275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23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三、云计算的服务形式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zh-CN" dirty="0"/>
              <a:t>．</a:t>
            </a:r>
            <a:r>
              <a:rPr lang="en-US" altLang="zh-CN" dirty="0"/>
              <a:t>IaaS</a:t>
            </a:r>
            <a:endParaRPr lang="zh-CN" altLang="zh-CN" dirty="0"/>
          </a:p>
          <a:p>
            <a:r>
              <a:rPr lang="en-US" altLang="zh-CN" dirty="0"/>
              <a:t>IaaS(Infrastructure-as-a- Service)</a:t>
            </a:r>
            <a:r>
              <a:rPr lang="zh-CN" altLang="zh-CN" dirty="0"/>
              <a:t>：基础设施即服务。消费者通过</a:t>
            </a:r>
            <a:r>
              <a:rPr lang="en-US" altLang="zh-CN" dirty="0"/>
              <a:t>Internet</a:t>
            </a:r>
            <a:r>
              <a:rPr lang="zh-CN" altLang="zh-CN" dirty="0"/>
              <a:t>可以从完善的计算机基础设施获得服务。</a:t>
            </a:r>
            <a:r>
              <a:rPr lang="en-US" altLang="zh-CN" dirty="0"/>
              <a:t> </a:t>
            </a:r>
            <a:endParaRPr lang="zh-CN" altLang="zh-CN" dirty="0"/>
          </a:p>
          <a:p>
            <a:r>
              <a:rPr lang="en-US" altLang="zh-CN" dirty="0" err="1"/>
              <a:t>Iaas</a:t>
            </a:r>
            <a:r>
              <a:rPr lang="zh-CN" altLang="zh-CN" dirty="0"/>
              <a:t>通过网络向用户提供计算机（物理机和虚拟机）、存储空间、网络连接、负载均衡和防火墙等基本计算资源；用户在此基础上部署和运行各种软件，包括操作系统和应用程序。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17BE-1E3C-4D85-A527-F672B032759F}" type="slidenum">
              <a:rPr lang="zh-CN" altLang="en-US" smtClean="0"/>
              <a:t>6</a:t>
            </a:fld>
            <a:endParaRPr lang="zh-CN" altLang="en-US"/>
          </a:p>
        </p:txBody>
      </p:sp>
      <p:pic>
        <p:nvPicPr>
          <p:cNvPr id="2051" name="Picture 3" descr="what_is_infrastructure_as_a_service_ia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565588"/>
            <a:ext cx="28575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044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r>
              <a:rPr lang="zh-CN" altLang="zh-CN" dirty="0"/>
              <a:t>．</a:t>
            </a:r>
            <a:r>
              <a:rPr lang="en-US" altLang="zh-CN" dirty="0"/>
              <a:t>PaaS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PaaS(Platform-as-a- Service)</a:t>
            </a:r>
            <a:r>
              <a:rPr lang="zh-CN" altLang="zh-CN" dirty="0"/>
              <a:t>：平台即服务。</a:t>
            </a:r>
            <a:r>
              <a:rPr lang="en-US" altLang="zh-CN" dirty="0"/>
              <a:t>PaaS</a:t>
            </a:r>
            <a:r>
              <a:rPr lang="zh-CN" altLang="zh-CN" dirty="0"/>
              <a:t>实际上是指将软件研发的平台作为一种服务，以</a:t>
            </a:r>
            <a:r>
              <a:rPr lang="en-US" altLang="zh-CN" dirty="0"/>
              <a:t>SaaS</a:t>
            </a:r>
            <a:r>
              <a:rPr lang="zh-CN" altLang="zh-CN" dirty="0"/>
              <a:t>的模式提交给用户。</a:t>
            </a:r>
          </a:p>
          <a:p>
            <a:r>
              <a:rPr lang="zh-CN" altLang="zh-CN" dirty="0"/>
              <a:t>平台通常包括操作系统、编程语言的运行环境、数据库和</a:t>
            </a:r>
            <a:r>
              <a:rPr lang="en-US" altLang="zh-CN" dirty="0"/>
              <a:t> Web </a:t>
            </a:r>
            <a:r>
              <a:rPr lang="zh-CN" altLang="zh-CN" dirty="0"/>
              <a:t>服务器，用户在此平台上部署和运行自己的应用。用户不能管理和控制底层的基础设施，只能控制自己部署的应用。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17BE-1E3C-4D85-A527-F672B032759F}" type="slidenum">
              <a:rPr lang="zh-CN" altLang="en-US" smtClean="0"/>
              <a:t>7</a:t>
            </a:fld>
            <a:endParaRPr lang="zh-CN" altLang="en-US"/>
          </a:p>
        </p:txBody>
      </p:sp>
      <p:pic>
        <p:nvPicPr>
          <p:cNvPr id="3075" name="Picture 3" descr="what_is_platform_as_a_service_pa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4352986"/>
            <a:ext cx="28575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341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3</a:t>
            </a:r>
            <a:r>
              <a:rPr lang="zh-CN" altLang="zh-CN" dirty="0"/>
              <a:t>．</a:t>
            </a:r>
            <a:r>
              <a:rPr lang="en-US" altLang="zh-CN" dirty="0"/>
              <a:t>SaaS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SaaS(Software-as-a- Service)</a:t>
            </a:r>
            <a:r>
              <a:rPr lang="zh-CN" altLang="zh-CN" dirty="0"/>
              <a:t>：软件即服务。它是一种通过</a:t>
            </a:r>
            <a:r>
              <a:rPr lang="en-US" altLang="zh-CN" dirty="0"/>
              <a:t>Internet</a:t>
            </a:r>
            <a:r>
              <a:rPr lang="zh-CN" altLang="zh-CN" dirty="0"/>
              <a:t>提供软件的模式，用户无需购买软件，而是向提供商租用基于</a:t>
            </a:r>
            <a:r>
              <a:rPr lang="en-US" altLang="zh-CN" dirty="0"/>
              <a:t>Web</a:t>
            </a:r>
            <a:r>
              <a:rPr lang="zh-CN" altLang="zh-CN" dirty="0"/>
              <a:t>的软件，来管理企业经营活动。</a:t>
            </a:r>
          </a:p>
          <a:p>
            <a:r>
              <a:rPr lang="zh-CN" altLang="zh-CN" dirty="0"/>
              <a:t>云提供商在云端安装和运行应用软件，云用户通过云客户端使用软件。云用户不能管理应用软件运行的基础设施和平台，只能做有限的应用程序设置。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17BE-1E3C-4D85-A527-F672B032759F}" type="slidenum">
              <a:rPr lang="zh-CN" altLang="en-US" smtClean="0"/>
              <a:t>8</a:t>
            </a:fld>
            <a:endParaRPr lang="zh-CN" altLang="en-US"/>
          </a:p>
        </p:txBody>
      </p:sp>
      <p:pic>
        <p:nvPicPr>
          <p:cNvPr id="4098" name="Picture 2" descr="what_is_software_as_a_service_sa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614264"/>
            <a:ext cx="28575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20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916951" y="3067695"/>
            <a:ext cx="51079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zh-CN" sz="4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敬请批评指正！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617BE-1E3C-4D85-A527-F672B03275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17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环保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27</TotalTime>
  <Words>487</Words>
  <Application>Microsoft Office PowerPoint</Application>
  <PresentationFormat>宽屏</PresentationFormat>
  <Paragraphs>36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等线</vt:lpstr>
      <vt:lpstr>方正舒体</vt:lpstr>
      <vt:lpstr>Arial</vt:lpstr>
      <vt:lpstr>Garamond</vt:lpstr>
      <vt:lpstr>环保</vt:lpstr>
      <vt:lpstr>云计算简介</vt:lpstr>
      <vt:lpstr>主要内容 </vt:lpstr>
      <vt:lpstr>一、云计算的概念</vt:lpstr>
      <vt:lpstr>二、云计算的特征 </vt:lpstr>
      <vt:lpstr>PowerPoint 演示文稿</vt:lpstr>
      <vt:lpstr>三、云计算的服务形式</vt:lpstr>
      <vt:lpstr>2．PaaS</vt:lpstr>
      <vt:lpstr>3．SaaS 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云计算简介</dc:title>
  <dc:creator>Acer</dc:creator>
  <cp:lastModifiedBy>Acer</cp:lastModifiedBy>
  <cp:revision>4</cp:revision>
  <dcterms:created xsi:type="dcterms:W3CDTF">2024-10-08T10:59:32Z</dcterms:created>
  <dcterms:modified xsi:type="dcterms:W3CDTF">2024-10-08T11:49:05Z</dcterms:modified>
</cp:coreProperties>
</file>